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7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99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4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0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17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1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D40AB-2400-443B-987E-C3A5B4383F34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1FD1E-5B66-4072-B93E-061532764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6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931333"/>
            <a:ext cx="2252133" cy="1320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Benes</dc:creator>
  <cp:lastModifiedBy>Luke Benes</cp:lastModifiedBy>
  <cp:revision>1</cp:revision>
  <dcterms:created xsi:type="dcterms:W3CDTF">2015-11-25T06:01:00Z</dcterms:created>
  <dcterms:modified xsi:type="dcterms:W3CDTF">2015-11-25T06:01:19Z</dcterms:modified>
</cp:coreProperties>
</file>