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GB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GB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630939B-C96C-4113-8632-76CEF1B1F6BD}" type="slidenum">
              <a:rPr lang="en-GB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894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A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B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C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D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spc="-1">
                <a:latin typeface="Arial"/>
              </a:rPr>
              <a:t>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LibreOffice/5.0.3.2$Linux_X86_64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2015-11-20T14:45:46Z</dcterms:created>
  <dc:language>en-GB</dc:language>
  <dcterms:modified xsi:type="dcterms:W3CDTF">2015-11-20T14:46:43Z</dcterms:modified>
  <cp:revision>1</cp:revision>
</cp:coreProperties>
</file>