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7"/>
  </p:notesMasterIdLst>
  <p:handoutMasterIdLst>
    <p:handoutMasterId r:id="rId8"/>
  </p:handoutMasterIdLst>
  <p:sldIdLst>
    <p:sldId id="315" r:id="rId2"/>
    <p:sldId id="316" r:id="rId3"/>
    <p:sldId id="325" r:id="rId4"/>
    <p:sldId id="318" r:id="rId5"/>
    <p:sldId id="31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Cavill" initials="A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F3D"/>
    <a:srgbClr val="01219A"/>
    <a:srgbClr val="231F20"/>
    <a:srgbClr val="33A999"/>
    <a:srgbClr val="ED1C24"/>
    <a:srgbClr val="E47C1C"/>
    <a:srgbClr val="009DC2"/>
    <a:srgbClr val="E41937"/>
    <a:srgbClr val="959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83347" autoAdjust="0"/>
  </p:normalViewPr>
  <p:slideViewPr>
    <p:cSldViewPr snapToGrid="0">
      <p:cViewPr varScale="1">
        <p:scale>
          <a:sx n="114" d="100"/>
          <a:sy n="114" d="100"/>
        </p:scale>
        <p:origin x="180" y="108"/>
      </p:cViewPr>
      <p:guideLst>
        <p:guide orient="horz" pos="33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490"/>
    </p:cViewPr>
  </p:sorterViewPr>
  <p:notesViewPr>
    <p:cSldViewPr snapToGrid="0" showGuides="1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BBE78-6C02-4A25-82B0-770C37458A7F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B0525-D135-4A04-B239-DE7B86866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673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37D20-1999-4C1D-9511-F6E18B886A17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FD0B4-7D33-4CCD-9EA7-AD6AE356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773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FD0B4-7D33-4CCD-9EA7-AD6AE3560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90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FD0B4-7D33-4CCD-9EA7-AD6AE3560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9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FD0B4-7D33-4CCD-9EA7-AD6AE3560B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9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</a:t>
            </a:r>
            <a:r>
              <a:rPr lang="en-GB" sz="16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Requests: </a:t>
            </a:r>
            <a:r>
              <a:rPr lang="en-GB" sz="16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Worth noting that whilst this is a useful indicator of activity WE can generate to provide revenue opportunities, we’re in the hands of Opera when it comes to filling the requests and the </a:t>
            </a:r>
            <a:r>
              <a:rPr lang="en-GB" sz="16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eCPM</a:t>
            </a:r>
            <a:r>
              <a:rPr lang="en-GB" sz="16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FD0B4-7D33-4CCD-9EA7-AD6AE3560B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9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33376"/>
            <a:ext cx="11671841" cy="257174"/>
          </a:xfrm>
        </p:spPr>
        <p:txBody>
          <a:bodyPr lIns="0" tIns="0" rIns="0" bIns="0" anchor="t" anchorCtr="0">
            <a:noAutofit/>
          </a:bodyPr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5453" y="6577017"/>
            <a:ext cx="2704039" cy="168276"/>
          </a:xfrm>
        </p:spPr>
        <p:txBody>
          <a:bodyPr lIns="0" tIns="0" rIns="0" bIns="0"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3D569E-D5B9-4C77-B447-B1448E5A48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9625263" y="800100"/>
            <a:ext cx="2300037" cy="5676900"/>
          </a:xfrm>
          <a:prstGeom prst="roundRect">
            <a:avLst>
              <a:gd name="adj" fmla="val 4538"/>
            </a:avLst>
          </a:prstGeom>
          <a:solidFill>
            <a:srgbClr val="012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buClr>
                <a:srgbClr val="800080"/>
              </a:buClr>
            </a:pPr>
            <a:endParaRPr lang="en-U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625263" y="1264928"/>
            <a:ext cx="2294229" cy="4813828"/>
          </a:xfrm>
        </p:spPr>
        <p:txBody>
          <a:bodyPr lIns="18288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Presenter Names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625263" y="6078757"/>
            <a:ext cx="2294229" cy="398244"/>
          </a:xfrm>
        </p:spPr>
        <p:txBody>
          <a:bodyPr lIns="182880" bIns="182880" anchor="b" anchorCtr="0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577017"/>
            <a:ext cx="4114800" cy="168276"/>
          </a:xfrm>
          <a:noFill/>
        </p:spPr>
        <p:txBody>
          <a:bodyPr lIns="0" tIns="0" rIns="0" bIns="0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</a:t>
            </a:r>
            <a:r>
              <a:rPr lang="en-US" dirty="0" err="1" smtClean="0"/>
              <a:t>Mapway</a:t>
            </a:r>
            <a:r>
              <a:rPr lang="en-US" dirty="0" smtClean="0"/>
              <a:t> 2015 Private &amp; Confidential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650" y="792866"/>
            <a:ext cx="9256296" cy="568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948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3864">
          <p15:clr>
            <a:srgbClr val="FBAE40"/>
          </p15:clr>
        </p15:guide>
        <p15:guide id="3" pos="144">
          <p15:clr>
            <a:srgbClr val="FBAE40"/>
          </p15:clr>
        </p15:guide>
        <p15:guide id="4" pos="2544">
          <p15:clr>
            <a:srgbClr val="FBAE40"/>
          </p15:clr>
        </p15:guide>
        <p15:guide id="5" pos="2616">
          <p15:clr>
            <a:srgbClr val="FBAE40"/>
          </p15:clr>
        </p15:guide>
        <p15:guide id="6" pos="5040">
          <p15:clr>
            <a:srgbClr val="FBAE40"/>
          </p15:clr>
        </p15:guide>
        <p15:guide id="7" pos="5112">
          <p15:clr>
            <a:srgbClr val="FBAE40"/>
          </p15:clr>
        </p15:guide>
        <p15:guide id="8" pos="6264">
          <p15:clr>
            <a:srgbClr val="FBAE40"/>
          </p15:clr>
        </p15:guide>
        <p15:guide id="9" pos="7512">
          <p15:clr>
            <a:srgbClr val="FBAE40"/>
          </p15:clr>
        </p15:guide>
        <p15:guide id="10" orient="horz" pos="2328">
          <p15:clr>
            <a:srgbClr val="FBAE40"/>
          </p15:clr>
        </p15:guide>
        <p15:guide id="11" orient="horz" pos="2256">
          <p15:clr>
            <a:srgbClr val="FBAE40"/>
          </p15:clr>
        </p15:guide>
        <p15:guide id="12" orient="horz" pos="504">
          <p15:clr>
            <a:srgbClr val="FBAE40"/>
          </p15:clr>
        </p15:guide>
        <p15:guide id="13" pos="6336">
          <p15:clr>
            <a:srgbClr val="FBAE40"/>
          </p15:clr>
        </p15:guide>
        <p15:guide id="14" pos="3792">
          <p15:clr>
            <a:srgbClr val="FBAE40"/>
          </p15:clr>
        </p15:guide>
        <p15:guide id="15" pos="1320">
          <p15:clr>
            <a:srgbClr val="FBAE40"/>
          </p15:clr>
        </p15:guide>
        <p15:guide id="16" pos="1392">
          <p15:clr>
            <a:srgbClr val="FBAE40"/>
          </p15:clr>
        </p15:guide>
        <p15:guide id="17" orient="horz" pos="3240">
          <p15:clr>
            <a:srgbClr val="FBAE40"/>
          </p15:clr>
        </p15:guide>
        <p15:guide id="18" orient="horz" pos="1416">
          <p15:clr>
            <a:srgbClr val="FBAE40"/>
          </p15:clr>
        </p15:guide>
        <p15:guide id="19" orient="horz" pos="1344">
          <p15:clr>
            <a:srgbClr val="FBAE40"/>
          </p15:clr>
        </p15:guide>
        <p15:guide id="20" orient="horz" pos="40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S 6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33376"/>
            <a:ext cx="9987059" cy="257174"/>
          </a:xfrm>
        </p:spPr>
        <p:txBody>
          <a:bodyPr lIns="0" tIns="0" rIns="0" bIns="0" anchor="t" anchorCtr="0">
            <a:noAutofit/>
          </a:bodyPr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5453" y="6577017"/>
            <a:ext cx="2704039" cy="168276"/>
          </a:xfrm>
        </p:spPr>
        <p:txBody>
          <a:bodyPr lIns="0" tIns="0" rIns="0" bIns="0"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3D569E-D5B9-4C77-B447-B1448E5A48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800100"/>
            <a:ext cx="3810000" cy="2781300"/>
          </a:xfrm>
          <a:prstGeom prst="roundRect">
            <a:avLst>
              <a:gd name="adj" fmla="val 3279"/>
            </a:avLst>
          </a:prstGeom>
          <a:solidFill>
            <a:srgbClr val="01219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4152900" y="800100"/>
            <a:ext cx="3848100" cy="2781300"/>
          </a:xfrm>
          <a:prstGeom prst="roundRect">
            <a:avLst>
              <a:gd name="adj" fmla="val 327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7"/>
          </p:nvPr>
        </p:nvSpPr>
        <p:spPr>
          <a:xfrm>
            <a:off x="8153400" y="800100"/>
            <a:ext cx="3771900" cy="2781300"/>
          </a:xfrm>
          <a:prstGeom prst="roundRect">
            <a:avLst>
              <a:gd name="adj" fmla="val 3279"/>
            </a:avLst>
          </a:prstGeom>
          <a:solidFill>
            <a:srgbClr val="01219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228600" y="3688558"/>
            <a:ext cx="3810000" cy="2781300"/>
          </a:xfrm>
          <a:prstGeom prst="roundRect">
            <a:avLst>
              <a:gd name="adj" fmla="val 327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9"/>
          </p:nvPr>
        </p:nvSpPr>
        <p:spPr>
          <a:xfrm>
            <a:off x="4152900" y="3688558"/>
            <a:ext cx="3848100" cy="2781300"/>
          </a:xfrm>
          <a:prstGeom prst="roundRect">
            <a:avLst>
              <a:gd name="adj" fmla="val 3279"/>
            </a:avLst>
          </a:prstGeom>
          <a:solidFill>
            <a:srgbClr val="76BF3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20"/>
          </p:nvPr>
        </p:nvSpPr>
        <p:spPr>
          <a:xfrm>
            <a:off x="8153400" y="3688558"/>
            <a:ext cx="3771900" cy="2781300"/>
          </a:xfrm>
          <a:prstGeom prst="roundRect">
            <a:avLst>
              <a:gd name="adj" fmla="val 327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577017"/>
            <a:ext cx="4114800" cy="168276"/>
          </a:xfrm>
          <a:noFill/>
        </p:spPr>
        <p:txBody>
          <a:bodyPr lIns="0" tIns="0" rIns="0" bIns="0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© Mapway 2015 Private &amp; Confidential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4709" y="62081"/>
            <a:ext cx="1757608" cy="52847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818467" y="6476489"/>
            <a:ext cx="4580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012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matters in a mobile world</a:t>
            </a:r>
            <a:endParaRPr lang="en-GB" sz="1600" i="1" dirty="0">
              <a:solidFill>
                <a:srgbClr val="012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831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3864">
          <p15:clr>
            <a:srgbClr val="FBAE40"/>
          </p15:clr>
        </p15:guide>
        <p15:guide id="3" pos="144">
          <p15:clr>
            <a:srgbClr val="FBAE40"/>
          </p15:clr>
        </p15:guide>
        <p15:guide id="4" pos="2544">
          <p15:clr>
            <a:srgbClr val="FBAE40"/>
          </p15:clr>
        </p15:guide>
        <p15:guide id="5" pos="2616">
          <p15:clr>
            <a:srgbClr val="FBAE40"/>
          </p15:clr>
        </p15:guide>
        <p15:guide id="6" pos="5040">
          <p15:clr>
            <a:srgbClr val="FBAE40"/>
          </p15:clr>
        </p15:guide>
        <p15:guide id="7" pos="5136">
          <p15:clr>
            <a:srgbClr val="FBAE40"/>
          </p15:clr>
        </p15:guide>
        <p15:guide id="8" pos="6264">
          <p15:clr>
            <a:srgbClr val="FBAE40"/>
          </p15:clr>
        </p15:guide>
        <p15:guide id="9" pos="7512">
          <p15:clr>
            <a:srgbClr val="FBAE40"/>
          </p15:clr>
        </p15:guide>
        <p15:guide id="10" orient="horz" pos="2328">
          <p15:clr>
            <a:srgbClr val="FBAE40"/>
          </p15:clr>
        </p15:guide>
        <p15:guide id="11" orient="horz" pos="2256">
          <p15:clr>
            <a:srgbClr val="FBAE40"/>
          </p15:clr>
        </p15:guide>
        <p15:guide id="12" orient="horz" pos="504">
          <p15:clr>
            <a:srgbClr val="FBAE40"/>
          </p15:clr>
        </p15:guide>
        <p15:guide id="13" pos="6336">
          <p15:clr>
            <a:srgbClr val="FBAE40"/>
          </p15:clr>
        </p15:guide>
        <p15:guide id="14" pos="3792">
          <p15:clr>
            <a:srgbClr val="FBAE40"/>
          </p15:clr>
        </p15:guide>
        <p15:guide id="15" pos="1320">
          <p15:clr>
            <a:srgbClr val="FBAE40"/>
          </p15:clr>
        </p15:guide>
        <p15:guide id="16" pos="1392">
          <p15:clr>
            <a:srgbClr val="FBAE40"/>
          </p15:clr>
        </p15:guide>
        <p15:guide id="17" orient="horz" pos="3240">
          <p15:clr>
            <a:srgbClr val="FBAE40"/>
          </p15:clr>
        </p15:guide>
        <p15:guide id="18" orient="horz" pos="1416">
          <p15:clr>
            <a:srgbClr val="FBAE40"/>
          </p15:clr>
        </p15:guide>
        <p15:guide id="19" orient="horz" pos="1344">
          <p15:clr>
            <a:srgbClr val="FBAE40"/>
          </p15:clr>
        </p15:guide>
        <p15:guide id="20" orient="horz" pos="40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DS 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33376"/>
            <a:ext cx="9987059" cy="257174"/>
          </a:xfrm>
        </p:spPr>
        <p:txBody>
          <a:bodyPr lIns="0" tIns="0" rIns="0" bIns="0" anchor="t" anchorCtr="0">
            <a:noAutofit/>
          </a:bodyPr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5453" y="6577017"/>
            <a:ext cx="2704039" cy="168276"/>
          </a:xfrm>
        </p:spPr>
        <p:txBody>
          <a:bodyPr lIns="0" tIns="0" rIns="0" bIns="0"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3D569E-D5B9-4C77-B447-B1448E5A48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800100"/>
            <a:ext cx="3810000" cy="5676900"/>
          </a:xfrm>
          <a:prstGeom prst="roundRect">
            <a:avLst>
              <a:gd name="adj" fmla="val 327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577017"/>
            <a:ext cx="4114800" cy="168276"/>
          </a:xfrm>
          <a:noFill/>
        </p:spPr>
        <p:txBody>
          <a:bodyPr lIns="0" tIns="0" rIns="0" bIns="0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© Mapway 2015 Private &amp; Confidential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9"/>
          </p:nvPr>
        </p:nvSpPr>
        <p:spPr>
          <a:xfrm>
            <a:off x="4152900" y="3688558"/>
            <a:ext cx="3848100" cy="2781300"/>
          </a:xfrm>
          <a:prstGeom prst="roundRect">
            <a:avLst>
              <a:gd name="adj" fmla="val 3279"/>
            </a:avLst>
          </a:prstGeom>
          <a:solidFill>
            <a:srgbClr val="76BF3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4"/>
          </p:nvPr>
        </p:nvSpPr>
        <p:spPr>
          <a:xfrm>
            <a:off x="4152900" y="800100"/>
            <a:ext cx="3848100" cy="2781300"/>
          </a:xfrm>
          <a:prstGeom prst="roundRect">
            <a:avLst>
              <a:gd name="adj" fmla="val 3279"/>
            </a:avLst>
          </a:prstGeom>
          <a:solidFill>
            <a:srgbClr val="01219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20"/>
          </p:nvPr>
        </p:nvSpPr>
        <p:spPr>
          <a:xfrm>
            <a:off x="8129337" y="816142"/>
            <a:ext cx="3810000" cy="2781300"/>
          </a:xfrm>
          <a:prstGeom prst="roundRect">
            <a:avLst>
              <a:gd name="adj" fmla="val 327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Content Placeholder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703256"/>
            <a:ext cx="3771900" cy="27534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4709" y="62081"/>
            <a:ext cx="1757608" cy="52847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818467" y="6476489"/>
            <a:ext cx="4580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012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matters in a mobile world</a:t>
            </a:r>
            <a:endParaRPr lang="en-GB" sz="1600" i="1" dirty="0">
              <a:solidFill>
                <a:srgbClr val="012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469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3864">
          <p15:clr>
            <a:srgbClr val="FBAE40"/>
          </p15:clr>
        </p15:guide>
        <p15:guide id="3" pos="144">
          <p15:clr>
            <a:srgbClr val="FBAE40"/>
          </p15:clr>
        </p15:guide>
        <p15:guide id="4" pos="2544">
          <p15:clr>
            <a:srgbClr val="FBAE40"/>
          </p15:clr>
        </p15:guide>
        <p15:guide id="5" pos="2616">
          <p15:clr>
            <a:srgbClr val="FBAE40"/>
          </p15:clr>
        </p15:guide>
        <p15:guide id="6" pos="5040">
          <p15:clr>
            <a:srgbClr val="FBAE40"/>
          </p15:clr>
        </p15:guide>
        <p15:guide id="7" pos="5136">
          <p15:clr>
            <a:srgbClr val="FBAE40"/>
          </p15:clr>
        </p15:guide>
        <p15:guide id="8" pos="6264">
          <p15:clr>
            <a:srgbClr val="FBAE40"/>
          </p15:clr>
        </p15:guide>
        <p15:guide id="9" pos="7512">
          <p15:clr>
            <a:srgbClr val="FBAE40"/>
          </p15:clr>
        </p15:guide>
        <p15:guide id="10" orient="horz" pos="2328">
          <p15:clr>
            <a:srgbClr val="FBAE40"/>
          </p15:clr>
        </p15:guide>
        <p15:guide id="11" orient="horz" pos="2256">
          <p15:clr>
            <a:srgbClr val="FBAE40"/>
          </p15:clr>
        </p15:guide>
        <p15:guide id="12" orient="horz" pos="504">
          <p15:clr>
            <a:srgbClr val="FBAE40"/>
          </p15:clr>
        </p15:guide>
        <p15:guide id="13" pos="6336">
          <p15:clr>
            <a:srgbClr val="FBAE40"/>
          </p15:clr>
        </p15:guide>
        <p15:guide id="14" pos="3768" userDrawn="1">
          <p15:clr>
            <a:srgbClr val="FBAE40"/>
          </p15:clr>
        </p15:guide>
        <p15:guide id="15" pos="1320">
          <p15:clr>
            <a:srgbClr val="FBAE40"/>
          </p15:clr>
        </p15:guide>
        <p15:guide id="16" pos="1392">
          <p15:clr>
            <a:srgbClr val="FBAE40"/>
          </p15:clr>
        </p15:guide>
        <p15:guide id="17" orient="horz" pos="3240">
          <p15:clr>
            <a:srgbClr val="FBAE40"/>
          </p15:clr>
        </p15:guide>
        <p15:guide id="18" orient="horz" pos="1416">
          <p15:clr>
            <a:srgbClr val="FBAE40"/>
          </p15:clr>
        </p15:guide>
        <p15:guide id="19" orient="horz" pos="1344">
          <p15:clr>
            <a:srgbClr val="FBAE40"/>
          </p15:clr>
        </p15:guide>
        <p15:guide id="20" orient="horz" pos="40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DS 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86" y="3698667"/>
            <a:ext cx="3771106" cy="2777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33376"/>
            <a:ext cx="9987059" cy="257174"/>
          </a:xfrm>
        </p:spPr>
        <p:txBody>
          <a:bodyPr lIns="0" tIns="0" rIns="0" bIns="0" anchor="t" anchorCtr="0">
            <a:noAutofit/>
          </a:bodyPr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5453" y="6577017"/>
            <a:ext cx="2704039" cy="168276"/>
          </a:xfrm>
        </p:spPr>
        <p:txBody>
          <a:bodyPr lIns="0" tIns="0" rIns="0" bIns="0"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3D569E-D5B9-4C77-B447-B1448E5A48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800100"/>
            <a:ext cx="3810000" cy="5676900"/>
          </a:xfrm>
          <a:prstGeom prst="roundRect">
            <a:avLst>
              <a:gd name="adj" fmla="val 3279"/>
            </a:avLst>
          </a:prstGeom>
          <a:solidFill>
            <a:srgbClr val="76BF3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577017"/>
            <a:ext cx="4114800" cy="168276"/>
          </a:xfrm>
          <a:noFill/>
        </p:spPr>
        <p:txBody>
          <a:bodyPr lIns="0" tIns="0" rIns="0" bIns="0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© Mapway 2015 Private &amp; Confidential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9"/>
          </p:nvPr>
        </p:nvSpPr>
        <p:spPr>
          <a:xfrm>
            <a:off x="4152900" y="3688558"/>
            <a:ext cx="3848100" cy="2781300"/>
          </a:xfrm>
          <a:prstGeom prst="roundRect">
            <a:avLst>
              <a:gd name="adj" fmla="val 327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4"/>
          </p:nvPr>
        </p:nvSpPr>
        <p:spPr>
          <a:xfrm>
            <a:off x="4152900" y="800100"/>
            <a:ext cx="3848100" cy="2781300"/>
          </a:xfrm>
          <a:prstGeom prst="roundRect">
            <a:avLst>
              <a:gd name="adj" fmla="val 327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20"/>
          </p:nvPr>
        </p:nvSpPr>
        <p:spPr>
          <a:xfrm>
            <a:off x="8129337" y="816142"/>
            <a:ext cx="3810000" cy="2781300"/>
          </a:xfrm>
          <a:prstGeom prst="roundRect">
            <a:avLst>
              <a:gd name="adj" fmla="val 3279"/>
            </a:avLst>
          </a:prstGeom>
          <a:solidFill>
            <a:srgbClr val="01219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4709" y="62081"/>
            <a:ext cx="1757608" cy="52847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818467" y="6476489"/>
            <a:ext cx="4580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012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matters in a mobile world</a:t>
            </a:r>
            <a:endParaRPr lang="en-GB" sz="1600" i="1" dirty="0">
              <a:solidFill>
                <a:srgbClr val="012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099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3864">
          <p15:clr>
            <a:srgbClr val="FBAE40"/>
          </p15:clr>
        </p15:guide>
        <p15:guide id="3" pos="144">
          <p15:clr>
            <a:srgbClr val="FBAE40"/>
          </p15:clr>
        </p15:guide>
        <p15:guide id="4" pos="2544">
          <p15:clr>
            <a:srgbClr val="FBAE40"/>
          </p15:clr>
        </p15:guide>
        <p15:guide id="5" pos="2616">
          <p15:clr>
            <a:srgbClr val="FBAE40"/>
          </p15:clr>
        </p15:guide>
        <p15:guide id="6" pos="5040">
          <p15:clr>
            <a:srgbClr val="FBAE40"/>
          </p15:clr>
        </p15:guide>
        <p15:guide id="7" pos="5136">
          <p15:clr>
            <a:srgbClr val="FBAE40"/>
          </p15:clr>
        </p15:guide>
        <p15:guide id="8" pos="6264">
          <p15:clr>
            <a:srgbClr val="FBAE40"/>
          </p15:clr>
        </p15:guide>
        <p15:guide id="9" pos="7512">
          <p15:clr>
            <a:srgbClr val="FBAE40"/>
          </p15:clr>
        </p15:guide>
        <p15:guide id="10" orient="horz" pos="2328">
          <p15:clr>
            <a:srgbClr val="FBAE40"/>
          </p15:clr>
        </p15:guide>
        <p15:guide id="11" orient="horz" pos="2256">
          <p15:clr>
            <a:srgbClr val="FBAE40"/>
          </p15:clr>
        </p15:guide>
        <p15:guide id="12" orient="horz" pos="504">
          <p15:clr>
            <a:srgbClr val="FBAE40"/>
          </p15:clr>
        </p15:guide>
        <p15:guide id="13" pos="6336">
          <p15:clr>
            <a:srgbClr val="FBAE40"/>
          </p15:clr>
        </p15:guide>
        <p15:guide id="14" pos="3768" userDrawn="1">
          <p15:clr>
            <a:srgbClr val="FBAE40"/>
          </p15:clr>
        </p15:guide>
        <p15:guide id="15" pos="1320">
          <p15:clr>
            <a:srgbClr val="FBAE40"/>
          </p15:clr>
        </p15:guide>
        <p15:guide id="16" pos="1392">
          <p15:clr>
            <a:srgbClr val="FBAE40"/>
          </p15:clr>
        </p15:guide>
        <p15:guide id="17" orient="horz" pos="3240">
          <p15:clr>
            <a:srgbClr val="FBAE40"/>
          </p15:clr>
        </p15:guide>
        <p15:guide id="18" orient="horz" pos="1416">
          <p15:clr>
            <a:srgbClr val="FBAE40"/>
          </p15:clr>
        </p15:guide>
        <p15:guide id="19" orient="horz" pos="1344">
          <p15:clr>
            <a:srgbClr val="FBAE40"/>
          </p15:clr>
        </p15:guide>
        <p15:guide id="20" orient="horz" pos="40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DS 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33376"/>
            <a:ext cx="9987059" cy="257174"/>
          </a:xfrm>
        </p:spPr>
        <p:txBody>
          <a:bodyPr lIns="0" tIns="0" rIns="0" bIns="0" anchor="t" anchorCtr="0">
            <a:noAutofit/>
          </a:bodyPr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5453" y="6577017"/>
            <a:ext cx="2704039" cy="168276"/>
          </a:xfrm>
        </p:spPr>
        <p:txBody>
          <a:bodyPr lIns="0" tIns="0" rIns="0" bIns="0"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3D569E-D5B9-4C77-B447-B1448E5A48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800100"/>
            <a:ext cx="3810000" cy="5676900"/>
          </a:xfrm>
          <a:prstGeom prst="roundRect">
            <a:avLst>
              <a:gd name="adj" fmla="val 327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577017"/>
            <a:ext cx="4114800" cy="168276"/>
          </a:xfrm>
          <a:noFill/>
        </p:spPr>
        <p:txBody>
          <a:bodyPr lIns="0" tIns="0" rIns="0" bIns="0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© Mapway 2015 Private &amp; Confidential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997" y="824665"/>
            <a:ext cx="3767137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8"/>
          <p:cNvSpPr>
            <a:spLocks noGrp="1"/>
          </p:cNvSpPr>
          <p:nvPr>
            <p:ph sz="quarter" idx="19"/>
          </p:nvPr>
        </p:nvSpPr>
        <p:spPr>
          <a:xfrm>
            <a:off x="4152900" y="3688558"/>
            <a:ext cx="3848100" cy="2781300"/>
          </a:xfrm>
          <a:prstGeom prst="roundRect">
            <a:avLst>
              <a:gd name="adj" fmla="val 3279"/>
            </a:avLst>
          </a:prstGeom>
          <a:solidFill>
            <a:srgbClr val="76BF3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4"/>
          </p:nvPr>
        </p:nvSpPr>
        <p:spPr>
          <a:xfrm>
            <a:off x="4152900" y="800100"/>
            <a:ext cx="3848100" cy="2781300"/>
          </a:xfrm>
          <a:prstGeom prst="roundRect">
            <a:avLst>
              <a:gd name="adj" fmla="val 3279"/>
            </a:avLst>
          </a:prstGeom>
          <a:solidFill>
            <a:srgbClr val="01219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4709" y="62081"/>
            <a:ext cx="1757608" cy="528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10575" y="819151"/>
            <a:ext cx="3186686" cy="56644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818467" y="6476489"/>
            <a:ext cx="4580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012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matters in a mobile world</a:t>
            </a:r>
            <a:endParaRPr lang="en-GB" sz="1600" i="1" dirty="0">
              <a:solidFill>
                <a:srgbClr val="012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90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3864">
          <p15:clr>
            <a:srgbClr val="FBAE40"/>
          </p15:clr>
        </p15:guide>
        <p15:guide id="3" pos="144">
          <p15:clr>
            <a:srgbClr val="FBAE40"/>
          </p15:clr>
        </p15:guide>
        <p15:guide id="4" pos="2544">
          <p15:clr>
            <a:srgbClr val="FBAE40"/>
          </p15:clr>
        </p15:guide>
        <p15:guide id="5" pos="2616">
          <p15:clr>
            <a:srgbClr val="FBAE40"/>
          </p15:clr>
        </p15:guide>
        <p15:guide id="6" pos="5040">
          <p15:clr>
            <a:srgbClr val="FBAE40"/>
          </p15:clr>
        </p15:guide>
        <p15:guide id="7" pos="5136">
          <p15:clr>
            <a:srgbClr val="FBAE40"/>
          </p15:clr>
        </p15:guide>
        <p15:guide id="8" pos="6264">
          <p15:clr>
            <a:srgbClr val="FBAE40"/>
          </p15:clr>
        </p15:guide>
        <p15:guide id="9" pos="7512">
          <p15:clr>
            <a:srgbClr val="FBAE40"/>
          </p15:clr>
        </p15:guide>
        <p15:guide id="10" orient="horz" pos="2328">
          <p15:clr>
            <a:srgbClr val="FBAE40"/>
          </p15:clr>
        </p15:guide>
        <p15:guide id="11" orient="horz" pos="2256">
          <p15:clr>
            <a:srgbClr val="FBAE40"/>
          </p15:clr>
        </p15:guide>
        <p15:guide id="12" orient="horz" pos="504">
          <p15:clr>
            <a:srgbClr val="FBAE40"/>
          </p15:clr>
        </p15:guide>
        <p15:guide id="13" pos="6336">
          <p15:clr>
            <a:srgbClr val="FBAE40"/>
          </p15:clr>
        </p15:guide>
        <p15:guide id="14" pos="3768" userDrawn="1">
          <p15:clr>
            <a:srgbClr val="FBAE40"/>
          </p15:clr>
        </p15:guide>
        <p15:guide id="15" pos="1320">
          <p15:clr>
            <a:srgbClr val="FBAE40"/>
          </p15:clr>
        </p15:guide>
        <p15:guide id="16" pos="1392">
          <p15:clr>
            <a:srgbClr val="FBAE40"/>
          </p15:clr>
        </p15:guide>
        <p15:guide id="17" orient="horz" pos="3240">
          <p15:clr>
            <a:srgbClr val="FBAE40"/>
          </p15:clr>
        </p15:guide>
        <p15:guide id="18" orient="horz" pos="1416">
          <p15:clr>
            <a:srgbClr val="FBAE40"/>
          </p15:clr>
        </p15:guide>
        <p15:guide id="19" orient="horz" pos="1344">
          <p15:clr>
            <a:srgbClr val="FBAE40"/>
          </p15:clr>
        </p15:guide>
        <p15:guide id="20" orient="horz" pos="40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DS 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33376"/>
            <a:ext cx="9987059" cy="257174"/>
          </a:xfrm>
        </p:spPr>
        <p:txBody>
          <a:bodyPr lIns="0" tIns="0" rIns="0" bIns="0" anchor="t" anchorCtr="0">
            <a:noAutofit/>
          </a:bodyPr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5453" y="6577017"/>
            <a:ext cx="2704039" cy="168276"/>
          </a:xfrm>
        </p:spPr>
        <p:txBody>
          <a:bodyPr lIns="0" tIns="0" rIns="0" bIns="0"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3D569E-D5B9-4C77-B447-B1448E5A48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800100"/>
            <a:ext cx="3810000" cy="5676900"/>
          </a:xfrm>
          <a:prstGeom prst="roundRect">
            <a:avLst>
              <a:gd name="adj" fmla="val 3279"/>
            </a:avLst>
          </a:prstGeom>
          <a:solidFill>
            <a:srgbClr val="01219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577017"/>
            <a:ext cx="4114800" cy="168276"/>
          </a:xfrm>
          <a:noFill/>
        </p:spPr>
        <p:txBody>
          <a:bodyPr lIns="0" tIns="0" rIns="0" bIns="0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© Mapway 2015 Private &amp; Confidential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997" y="824665"/>
            <a:ext cx="3767137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8"/>
          <p:cNvSpPr>
            <a:spLocks noGrp="1"/>
          </p:cNvSpPr>
          <p:nvPr>
            <p:ph sz="quarter" idx="19"/>
          </p:nvPr>
        </p:nvSpPr>
        <p:spPr>
          <a:xfrm>
            <a:off x="4152900" y="3688558"/>
            <a:ext cx="3848100" cy="2781300"/>
          </a:xfrm>
          <a:prstGeom prst="roundRect">
            <a:avLst>
              <a:gd name="adj" fmla="val 3279"/>
            </a:avLst>
          </a:prstGeom>
          <a:solidFill>
            <a:srgbClr val="76BF3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4"/>
          </p:nvPr>
        </p:nvSpPr>
        <p:spPr>
          <a:xfrm>
            <a:off x="4152900" y="800100"/>
            <a:ext cx="3848100" cy="2781300"/>
          </a:xfrm>
          <a:prstGeom prst="roundRect">
            <a:avLst>
              <a:gd name="adj" fmla="val 327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4709" y="62081"/>
            <a:ext cx="1757608" cy="52847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818467" y="6476489"/>
            <a:ext cx="4580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012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matters in a mobile world</a:t>
            </a:r>
            <a:endParaRPr lang="en-GB" sz="1600" i="1" dirty="0">
              <a:solidFill>
                <a:srgbClr val="012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160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3864">
          <p15:clr>
            <a:srgbClr val="FBAE40"/>
          </p15:clr>
        </p15:guide>
        <p15:guide id="3" pos="144">
          <p15:clr>
            <a:srgbClr val="FBAE40"/>
          </p15:clr>
        </p15:guide>
        <p15:guide id="4" pos="2544">
          <p15:clr>
            <a:srgbClr val="FBAE40"/>
          </p15:clr>
        </p15:guide>
        <p15:guide id="5" pos="2616">
          <p15:clr>
            <a:srgbClr val="FBAE40"/>
          </p15:clr>
        </p15:guide>
        <p15:guide id="6" pos="5040">
          <p15:clr>
            <a:srgbClr val="FBAE40"/>
          </p15:clr>
        </p15:guide>
        <p15:guide id="7" pos="5136">
          <p15:clr>
            <a:srgbClr val="FBAE40"/>
          </p15:clr>
        </p15:guide>
        <p15:guide id="8" pos="6264">
          <p15:clr>
            <a:srgbClr val="FBAE40"/>
          </p15:clr>
        </p15:guide>
        <p15:guide id="9" pos="7512">
          <p15:clr>
            <a:srgbClr val="FBAE40"/>
          </p15:clr>
        </p15:guide>
        <p15:guide id="10" orient="horz" pos="2328">
          <p15:clr>
            <a:srgbClr val="FBAE40"/>
          </p15:clr>
        </p15:guide>
        <p15:guide id="11" orient="horz" pos="2256">
          <p15:clr>
            <a:srgbClr val="FBAE40"/>
          </p15:clr>
        </p15:guide>
        <p15:guide id="12" orient="horz" pos="504">
          <p15:clr>
            <a:srgbClr val="FBAE40"/>
          </p15:clr>
        </p15:guide>
        <p15:guide id="13" pos="6336">
          <p15:clr>
            <a:srgbClr val="FBAE40"/>
          </p15:clr>
        </p15:guide>
        <p15:guide id="14" pos="3768">
          <p15:clr>
            <a:srgbClr val="FBAE40"/>
          </p15:clr>
        </p15:guide>
        <p15:guide id="15" pos="1320">
          <p15:clr>
            <a:srgbClr val="FBAE40"/>
          </p15:clr>
        </p15:guide>
        <p15:guide id="16" pos="1392">
          <p15:clr>
            <a:srgbClr val="FBAE40"/>
          </p15:clr>
        </p15:guide>
        <p15:guide id="17" orient="horz" pos="3240">
          <p15:clr>
            <a:srgbClr val="FBAE40"/>
          </p15:clr>
        </p15:guide>
        <p15:guide id="18" orient="horz" pos="1416">
          <p15:clr>
            <a:srgbClr val="FBAE40"/>
          </p15:clr>
        </p15:guide>
        <p15:guide id="19" orient="horz" pos="1344">
          <p15:clr>
            <a:srgbClr val="FBAE40"/>
          </p15:clr>
        </p15:guide>
        <p15:guide id="20" orient="horz" pos="40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DS 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33376"/>
            <a:ext cx="9987059" cy="257174"/>
          </a:xfrm>
        </p:spPr>
        <p:txBody>
          <a:bodyPr lIns="0" tIns="0" rIns="0" bIns="0" anchor="t" anchorCtr="0">
            <a:noAutofit/>
          </a:bodyPr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5453" y="6577017"/>
            <a:ext cx="2704039" cy="168276"/>
          </a:xfrm>
        </p:spPr>
        <p:txBody>
          <a:bodyPr lIns="0" tIns="0" rIns="0" bIns="0"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3D569E-D5B9-4C77-B447-B1448E5A48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800100"/>
            <a:ext cx="3810000" cy="5676900"/>
          </a:xfrm>
          <a:prstGeom prst="roundRect">
            <a:avLst>
              <a:gd name="adj" fmla="val 327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577017"/>
            <a:ext cx="4114800" cy="168276"/>
          </a:xfrm>
          <a:noFill/>
        </p:spPr>
        <p:txBody>
          <a:bodyPr lIns="0" tIns="0" rIns="0" bIns="0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© Mapway 2015 Private &amp; Confidential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4"/>
          </p:nvPr>
        </p:nvSpPr>
        <p:spPr>
          <a:xfrm>
            <a:off x="4152900" y="800100"/>
            <a:ext cx="3848100" cy="2781300"/>
          </a:xfrm>
          <a:prstGeom prst="roundRect">
            <a:avLst>
              <a:gd name="adj" fmla="val 3279"/>
            </a:avLst>
          </a:prstGeom>
          <a:solidFill>
            <a:srgbClr val="01219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20"/>
          </p:nvPr>
        </p:nvSpPr>
        <p:spPr>
          <a:xfrm>
            <a:off x="8129337" y="816142"/>
            <a:ext cx="3810000" cy="2781300"/>
          </a:xfrm>
          <a:prstGeom prst="roundRect">
            <a:avLst>
              <a:gd name="adj" fmla="val 3279"/>
            </a:avLst>
          </a:prstGeom>
          <a:solidFill>
            <a:srgbClr val="76BF3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Content Placeholder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37" y="3689350"/>
            <a:ext cx="7743825" cy="27813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4709" y="62081"/>
            <a:ext cx="1757608" cy="52847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818467" y="6476489"/>
            <a:ext cx="4580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012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matters in a mobile world</a:t>
            </a:r>
            <a:endParaRPr lang="en-GB" sz="1600" i="1" dirty="0">
              <a:solidFill>
                <a:srgbClr val="012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041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3864">
          <p15:clr>
            <a:srgbClr val="FBAE40"/>
          </p15:clr>
        </p15:guide>
        <p15:guide id="3" pos="144">
          <p15:clr>
            <a:srgbClr val="FBAE40"/>
          </p15:clr>
        </p15:guide>
        <p15:guide id="4" pos="2544">
          <p15:clr>
            <a:srgbClr val="FBAE40"/>
          </p15:clr>
        </p15:guide>
        <p15:guide id="5" pos="2616">
          <p15:clr>
            <a:srgbClr val="FBAE40"/>
          </p15:clr>
        </p15:guide>
        <p15:guide id="6" pos="5040">
          <p15:clr>
            <a:srgbClr val="FBAE40"/>
          </p15:clr>
        </p15:guide>
        <p15:guide id="7" pos="5136">
          <p15:clr>
            <a:srgbClr val="FBAE40"/>
          </p15:clr>
        </p15:guide>
        <p15:guide id="8" pos="6264">
          <p15:clr>
            <a:srgbClr val="FBAE40"/>
          </p15:clr>
        </p15:guide>
        <p15:guide id="9" pos="7512">
          <p15:clr>
            <a:srgbClr val="FBAE40"/>
          </p15:clr>
        </p15:guide>
        <p15:guide id="10" orient="horz" pos="2328">
          <p15:clr>
            <a:srgbClr val="FBAE40"/>
          </p15:clr>
        </p15:guide>
        <p15:guide id="11" orient="horz" pos="2256">
          <p15:clr>
            <a:srgbClr val="FBAE40"/>
          </p15:clr>
        </p15:guide>
        <p15:guide id="12" orient="horz" pos="504">
          <p15:clr>
            <a:srgbClr val="FBAE40"/>
          </p15:clr>
        </p15:guide>
        <p15:guide id="13" pos="6336">
          <p15:clr>
            <a:srgbClr val="FBAE40"/>
          </p15:clr>
        </p15:guide>
        <p15:guide id="14" pos="3768" userDrawn="1">
          <p15:clr>
            <a:srgbClr val="FBAE40"/>
          </p15:clr>
        </p15:guide>
        <p15:guide id="15" pos="1320">
          <p15:clr>
            <a:srgbClr val="FBAE40"/>
          </p15:clr>
        </p15:guide>
        <p15:guide id="16" pos="1392">
          <p15:clr>
            <a:srgbClr val="FBAE40"/>
          </p15:clr>
        </p15:guide>
        <p15:guide id="17" orient="horz" pos="3240">
          <p15:clr>
            <a:srgbClr val="FBAE40"/>
          </p15:clr>
        </p15:guide>
        <p15:guide id="18" orient="horz" pos="1416">
          <p15:clr>
            <a:srgbClr val="FBAE40"/>
          </p15:clr>
        </p15:guide>
        <p15:guide id="19" orient="horz" pos="1344">
          <p15:clr>
            <a:srgbClr val="FBAE40"/>
          </p15:clr>
        </p15:guide>
        <p15:guide id="20" orient="horz" pos="40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DS 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52416" y="2905124"/>
            <a:ext cx="7764946" cy="3571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33376"/>
            <a:ext cx="9987059" cy="257174"/>
          </a:xfrm>
        </p:spPr>
        <p:txBody>
          <a:bodyPr lIns="0" tIns="0" rIns="0" bIns="0" anchor="t" anchorCtr="0">
            <a:noAutofit/>
          </a:bodyPr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5453" y="6577017"/>
            <a:ext cx="2704039" cy="168276"/>
          </a:xfrm>
        </p:spPr>
        <p:txBody>
          <a:bodyPr lIns="0" tIns="0" rIns="0" bIns="0"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3D569E-D5B9-4C77-B447-B1448E5A48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800100"/>
            <a:ext cx="3810000" cy="5676900"/>
          </a:xfrm>
          <a:prstGeom prst="roundRect">
            <a:avLst>
              <a:gd name="adj" fmla="val 327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577017"/>
            <a:ext cx="4114800" cy="168276"/>
          </a:xfrm>
          <a:noFill/>
        </p:spPr>
        <p:txBody>
          <a:bodyPr lIns="0" tIns="0" rIns="0" bIns="0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© Mapway 2015 Private &amp; Confidential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4"/>
          </p:nvPr>
        </p:nvSpPr>
        <p:spPr>
          <a:xfrm>
            <a:off x="4152900" y="800100"/>
            <a:ext cx="3848100" cy="2005006"/>
          </a:xfrm>
          <a:prstGeom prst="roundRect">
            <a:avLst>
              <a:gd name="adj" fmla="val 3279"/>
            </a:avLst>
          </a:prstGeom>
          <a:solidFill>
            <a:srgbClr val="01219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20"/>
          </p:nvPr>
        </p:nvSpPr>
        <p:spPr>
          <a:xfrm>
            <a:off x="8129337" y="816142"/>
            <a:ext cx="3810000" cy="1988964"/>
          </a:xfrm>
          <a:prstGeom prst="roundRect">
            <a:avLst>
              <a:gd name="adj" fmla="val 3279"/>
            </a:avLst>
          </a:prstGeom>
          <a:solidFill>
            <a:srgbClr val="76BF3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4709" y="62081"/>
            <a:ext cx="1757608" cy="52847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818467" y="6476489"/>
            <a:ext cx="4580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012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matters in a mobile world</a:t>
            </a:r>
            <a:endParaRPr lang="en-GB" sz="1600" i="1" dirty="0">
              <a:solidFill>
                <a:srgbClr val="012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673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3864">
          <p15:clr>
            <a:srgbClr val="FBAE40"/>
          </p15:clr>
        </p15:guide>
        <p15:guide id="3" pos="144">
          <p15:clr>
            <a:srgbClr val="FBAE40"/>
          </p15:clr>
        </p15:guide>
        <p15:guide id="4" pos="2544">
          <p15:clr>
            <a:srgbClr val="FBAE40"/>
          </p15:clr>
        </p15:guide>
        <p15:guide id="5" pos="2616">
          <p15:clr>
            <a:srgbClr val="FBAE40"/>
          </p15:clr>
        </p15:guide>
        <p15:guide id="6" pos="5040">
          <p15:clr>
            <a:srgbClr val="FBAE40"/>
          </p15:clr>
        </p15:guide>
        <p15:guide id="7" pos="5136">
          <p15:clr>
            <a:srgbClr val="FBAE40"/>
          </p15:clr>
        </p15:guide>
        <p15:guide id="8" pos="6264">
          <p15:clr>
            <a:srgbClr val="FBAE40"/>
          </p15:clr>
        </p15:guide>
        <p15:guide id="9" pos="7512">
          <p15:clr>
            <a:srgbClr val="FBAE40"/>
          </p15:clr>
        </p15:guide>
        <p15:guide id="10" orient="horz" pos="2328">
          <p15:clr>
            <a:srgbClr val="FBAE40"/>
          </p15:clr>
        </p15:guide>
        <p15:guide id="11" orient="horz" pos="2256">
          <p15:clr>
            <a:srgbClr val="FBAE40"/>
          </p15:clr>
        </p15:guide>
        <p15:guide id="12" orient="horz" pos="504">
          <p15:clr>
            <a:srgbClr val="FBAE40"/>
          </p15:clr>
        </p15:guide>
        <p15:guide id="13" pos="6336">
          <p15:clr>
            <a:srgbClr val="FBAE40"/>
          </p15:clr>
        </p15:guide>
        <p15:guide id="14" pos="3768">
          <p15:clr>
            <a:srgbClr val="FBAE40"/>
          </p15:clr>
        </p15:guide>
        <p15:guide id="15" pos="1320">
          <p15:clr>
            <a:srgbClr val="FBAE40"/>
          </p15:clr>
        </p15:guide>
        <p15:guide id="16" pos="1392">
          <p15:clr>
            <a:srgbClr val="FBAE40"/>
          </p15:clr>
        </p15:guide>
        <p15:guide id="17" orient="horz" pos="3240">
          <p15:clr>
            <a:srgbClr val="FBAE40"/>
          </p15:clr>
        </p15:guide>
        <p15:guide id="18" orient="horz" pos="1416">
          <p15:clr>
            <a:srgbClr val="FBAE40"/>
          </p15:clr>
        </p15:guide>
        <p15:guide id="19" orient="horz" pos="1344">
          <p15:clr>
            <a:srgbClr val="FBAE40"/>
          </p15:clr>
        </p15:guide>
        <p15:guide id="20" orient="horz" pos="40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DS 6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33376"/>
            <a:ext cx="9987059" cy="257174"/>
          </a:xfrm>
        </p:spPr>
        <p:txBody>
          <a:bodyPr lIns="0" tIns="0" rIns="0" bIns="0" anchor="t" anchorCtr="0">
            <a:noAutofit/>
          </a:bodyPr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5453" y="6577017"/>
            <a:ext cx="2704039" cy="168276"/>
          </a:xfrm>
        </p:spPr>
        <p:txBody>
          <a:bodyPr lIns="0" tIns="0" rIns="0" bIns="0"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3D569E-D5B9-4C77-B447-B1448E5A48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800100"/>
            <a:ext cx="3810000" cy="2781300"/>
          </a:xfrm>
          <a:prstGeom prst="roundRect">
            <a:avLst>
              <a:gd name="adj" fmla="val 3279"/>
            </a:avLst>
          </a:prstGeom>
          <a:solidFill>
            <a:srgbClr val="01219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228600" y="3688558"/>
            <a:ext cx="3810000" cy="2781300"/>
          </a:xfrm>
          <a:prstGeom prst="roundRect">
            <a:avLst>
              <a:gd name="adj" fmla="val 3279"/>
            </a:avLst>
          </a:prstGeom>
          <a:solidFill>
            <a:srgbClr val="76BF3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577017"/>
            <a:ext cx="4114800" cy="168276"/>
          </a:xfrm>
          <a:noFill/>
        </p:spPr>
        <p:txBody>
          <a:bodyPr lIns="0" tIns="0" rIns="0" bIns="0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© Mapway 2015 Private &amp; Confidential</a:t>
            </a:r>
            <a:endParaRPr lang="en-US" dirty="0"/>
          </a:p>
        </p:txBody>
      </p:sp>
      <p:pic>
        <p:nvPicPr>
          <p:cNvPr id="14" name="Content Placeholder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804003"/>
            <a:ext cx="7766050" cy="5662744"/>
          </a:xfrm>
          <a:prstGeom prst="roundRect">
            <a:avLst>
              <a:gd name="adj" fmla="val 1581"/>
            </a:avLst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4709" y="62081"/>
            <a:ext cx="1757608" cy="52847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18467" y="6476489"/>
            <a:ext cx="4580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012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matters in a mobile world</a:t>
            </a:r>
            <a:endParaRPr lang="en-GB" sz="1600" i="1" dirty="0">
              <a:solidFill>
                <a:srgbClr val="012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846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3864">
          <p15:clr>
            <a:srgbClr val="FBAE40"/>
          </p15:clr>
        </p15:guide>
        <p15:guide id="3" pos="144">
          <p15:clr>
            <a:srgbClr val="FBAE40"/>
          </p15:clr>
        </p15:guide>
        <p15:guide id="4" pos="2544">
          <p15:clr>
            <a:srgbClr val="FBAE40"/>
          </p15:clr>
        </p15:guide>
        <p15:guide id="5" pos="2616">
          <p15:clr>
            <a:srgbClr val="FBAE40"/>
          </p15:clr>
        </p15:guide>
        <p15:guide id="6" pos="5040">
          <p15:clr>
            <a:srgbClr val="FBAE40"/>
          </p15:clr>
        </p15:guide>
        <p15:guide id="7" pos="5136">
          <p15:clr>
            <a:srgbClr val="FBAE40"/>
          </p15:clr>
        </p15:guide>
        <p15:guide id="8" pos="6264">
          <p15:clr>
            <a:srgbClr val="FBAE40"/>
          </p15:clr>
        </p15:guide>
        <p15:guide id="9" pos="7512">
          <p15:clr>
            <a:srgbClr val="FBAE40"/>
          </p15:clr>
        </p15:guide>
        <p15:guide id="10" orient="horz" pos="2328">
          <p15:clr>
            <a:srgbClr val="FBAE40"/>
          </p15:clr>
        </p15:guide>
        <p15:guide id="11" orient="horz" pos="2256">
          <p15:clr>
            <a:srgbClr val="FBAE40"/>
          </p15:clr>
        </p15:guide>
        <p15:guide id="12" orient="horz" pos="504">
          <p15:clr>
            <a:srgbClr val="FBAE40"/>
          </p15:clr>
        </p15:guide>
        <p15:guide id="13" pos="6336">
          <p15:clr>
            <a:srgbClr val="FBAE40"/>
          </p15:clr>
        </p15:guide>
        <p15:guide id="14" pos="3792">
          <p15:clr>
            <a:srgbClr val="FBAE40"/>
          </p15:clr>
        </p15:guide>
        <p15:guide id="15" pos="1320">
          <p15:clr>
            <a:srgbClr val="FBAE40"/>
          </p15:clr>
        </p15:guide>
        <p15:guide id="16" pos="1392">
          <p15:clr>
            <a:srgbClr val="FBAE40"/>
          </p15:clr>
        </p15:guide>
        <p15:guide id="17" orient="horz" pos="3240">
          <p15:clr>
            <a:srgbClr val="FBAE40"/>
          </p15:clr>
        </p15:guide>
        <p15:guide id="18" orient="horz" pos="1416">
          <p15:clr>
            <a:srgbClr val="FBAE40"/>
          </p15:clr>
        </p15:guide>
        <p15:guide id="19" orient="horz" pos="1344">
          <p15:clr>
            <a:srgbClr val="FBAE40"/>
          </p15:clr>
        </p15:guide>
        <p15:guide id="20" orient="horz" pos="40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D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33376"/>
            <a:ext cx="11671841" cy="257174"/>
          </a:xfrm>
        </p:spPr>
        <p:txBody>
          <a:bodyPr lIns="0" tIns="0" rIns="0" bIns="0" anchor="t" anchorCtr="0">
            <a:noAutofit/>
          </a:bodyPr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5453" y="6577017"/>
            <a:ext cx="2704039" cy="168276"/>
          </a:xfrm>
        </p:spPr>
        <p:txBody>
          <a:bodyPr lIns="0" tIns="0" rIns="0" bIns="0"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3D569E-D5B9-4C77-B447-B1448E5A48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9625263" y="800100"/>
            <a:ext cx="2300037" cy="5676900"/>
          </a:xfrm>
          <a:prstGeom prst="roundRect">
            <a:avLst>
              <a:gd name="adj" fmla="val 4538"/>
            </a:avLst>
          </a:prstGeom>
          <a:solidFill>
            <a:srgbClr val="012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buClr>
                <a:srgbClr val="800080"/>
              </a:buClr>
            </a:pPr>
            <a:endParaRPr lang="en-U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625263" y="6078757"/>
            <a:ext cx="2294229" cy="398244"/>
          </a:xfrm>
        </p:spPr>
        <p:txBody>
          <a:bodyPr lIns="182880" bIns="182880" anchor="b" anchorCtr="0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www.mxdata.co.uk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577017"/>
            <a:ext cx="4114800" cy="168276"/>
          </a:xfrm>
          <a:noFill/>
        </p:spPr>
        <p:txBody>
          <a:bodyPr lIns="0" tIns="0" rIns="0" bIns="0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© Mapway 2015 Private &amp; Confidential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650" y="792866"/>
            <a:ext cx="9256296" cy="568413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625263" y="927739"/>
            <a:ext cx="2294229" cy="4813828"/>
          </a:xfrm>
        </p:spPr>
        <p:txBody>
          <a:bodyPr lIns="18288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 smtClean="0"/>
              <a:t>Alderley</a:t>
            </a:r>
            <a:r>
              <a:rPr lang="en-GB" dirty="0" smtClean="0"/>
              <a:t> House</a:t>
            </a:r>
          </a:p>
          <a:p>
            <a:pPr lvl="0"/>
            <a:r>
              <a:rPr lang="en-GB" dirty="0" err="1" smtClean="0"/>
              <a:t>Alderley</a:t>
            </a:r>
            <a:r>
              <a:rPr lang="en-GB" dirty="0" smtClean="0"/>
              <a:t> Road</a:t>
            </a:r>
          </a:p>
          <a:p>
            <a:pPr lvl="0"/>
            <a:r>
              <a:rPr lang="en-GB" dirty="0" smtClean="0"/>
              <a:t>Wilmslow</a:t>
            </a:r>
          </a:p>
          <a:p>
            <a:pPr lvl="0"/>
            <a:r>
              <a:rPr lang="en-GB" dirty="0" smtClean="0"/>
              <a:t>Cheshire</a:t>
            </a:r>
          </a:p>
          <a:p>
            <a:pPr lvl="0"/>
            <a:r>
              <a:rPr lang="en-GB" dirty="0" smtClean="0"/>
              <a:t>SK9 1AT</a:t>
            </a:r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St John’s Innovation Centre</a:t>
            </a:r>
          </a:p>
          <a:p>
            <a:pPr lvl="0"/>
            <a:r>
              <a:rPr lang="en-GB" dirty="0" err="1" smtClean="0"/>
              <a:t>Cowley</a:t>
            </a:r>
            <a:r>
              <a:rPr lang="en-GB" dirty="0" smtClean="0"/>
              <a:t> Road</a:t>
            </a:r>
          </a:p>
          <a:p>
            <a:pPr lvl="0"/>
            <a:r>
              <a:rPr lang="en-GB" dirty="0" smtClean="0"/>
              <a:t>Cambridge</a:t>
            </a:r>
          </a:p>
          <a:p>
            <a:pPr lvl="0"/>
            <a:r>
              <a:rPr lang="en-GB" dirty="0" smtClean="0"/>
              <a:t>CB4 0WS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01678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3864">
          <p15:clr>
            <a:srgbClr val="FBAE40"/>
          </p15:clr>
        </p15:guide>
        <p15:guide id="3" pos="144">
          <p15:clr>
            <a:srgbClr val="FBAE40"/>
          </p15:clr>
        </p15:guide>
        <p15:guide id="4" pos="2544">
          <p15:clr>
            <a:srgbClr val="FBAE40"/>
          </p15:clr>
        </p15:guide>
        <p15:guide id="5" pos="2616">
          <p15:clr>
            <a:srgbClr val="FBAE40"/>
          </p15:clr>
        </p15:guide>
        <p15:guide id="6" pos="5040">
          <p15:clr>
            <a:srgbClr val="FBAE40"/>
          </p15:clr>
        </p15:guide>
        <p15:guide id="7" pos="5112">
          <p15:clr>
            <a:srgbClr val="FBAE40"/>
          </p15:clr>
        </p15:guide>
        <p15:guide id="8" pos="6264">
          <p15:clr>
            <a:srgbClr val="FBAE40"/>
          </p15:clr>
        </p15:guide>
        <p15:guide id="9" pos="7512">
          <p15:clr>
            <a:srgbClr val="FBAE40"/>
          </p15:clr>
        </p15:guide>
        <p15:guide id="10" orient="horz" pos="2328">
          <p15:clr>
            <a:srgbClr val="FBAE40"/>
          </p15:clr>
        </p15:guide>
        <p15:guide id="11" orient="horz" pos="2256">
          <p15:clr>
            <a:srgbClr val="FBAE40"/>
          </p15:clr>
        </p15:guide>
        <p15:guide id="12" orient="horz" pos="504">
          <p15:clr>
            <a:srgbClr val="FBAE40"/>
          </p15:clr>
        </p15:guide>
        <p15:guide id="13" pos="6336">
          <p15:clr>
            <a:srgbClr val="FBAE40"/>
          </p15:clr>
        </p15:guide>
        <p15:guide id="14" pos="3792">
          <p15:clr>
            <a:srgbClr val="FBAE40"/>
          </p15:clr>
        </p15:guide>
        <p15:guide id="15" pos="1320">
          <p15:clr>
            <a:srgbClr val="FBAE40"/>
          </p15:clr>
        </p15:guide>
        <p15:guide id="16" pos="1392">
          <p15:clr>
            <a:srgbClr val="FBAE40"/>
          </p15:clr>
        </p15:guide>
        <p15:guide id="17" orient="horz" pos="3240">
          <p15:clr>
            <a:srgbClr val="FBAE40"/>
          </p15:clr>
        </p15:guide>
        <p15:guide id="18" orient="horz" pos="1416">
          <p15:clr>
            <a:srgbClr val="FBAE40"/>
          </p15:clr>
        </p15:guide>
        <p15:guide id="19" orient="horz" pos="1344">
          <p15:clr>
            <a:srgbClr val="FBAE40"/>
          </p15:clr>
        </p15:guide>
        <p15:guide id="20" orient="horz" pos="40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D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33376"/>
            <a:ext cx="11671841" cy="257174"/>
          </a:xfrm>
        </p:spPr>
        <p:txBody>
          <a:bodyPr lIns="0" tIns="0" rIns="0" bIns="0" anchor="t" anchorCtr="0">
            <a:noAutofit/>
          </a:bodyPr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5453" y="6577017"/>
            <a:ext cx="2704039" cy="168276"/>
          </a:xfrm>
        </p:spPr>
        <p:txBody>
          <a:bodyPr lIns="0" tIns="0" rIns="0" bIns="0"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3D569E-D5B9-4C77-B447-B1448E5A48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247649" y="800100"/>
            <a:ext cx="4789571" cy="5676900"/>
          </a:xfrm>
          <a:prstGeom prst="roundRect">
            <a:avLst>
              <a:gd name="adj" fmla="val 4538"/>
            </a:avLst>
          </a:prstGeom>
          <a:solidFill>
            <a:srgbClr val="012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buClr>
                <a:srgbClr val="800080"/>
              </a:buClr>
            </a:pPr>
            <a:endParaRPr lang="en-US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1264928"/>
            <a:ext cx="4500813" cy="4813828"/>
          </a:xfrm>
        </p:spPr>
        <p:txBody>
          <a:bodyPr lIns="18288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Presenter Names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7650" y="6078757"/>
            <a:ext cx="4500813" cy="398244"/>
          </a:xfrm>
        </p:spPr>
        <p:txBody>
          <a:bodyPr lIns="182880" bIns="182880" anchor="b" anchorCtr="0"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577017"/>
            <a:ext cx="4114800" cy="168276"/>
          </a:xfrm>
          <a:noFill/>
        </p:spPr>
        <p:txBody>
          <a:bodyPr lIns="0" tIns="0" rIns="0" bIns="0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© Mapway 2015 Private &amp; Confidential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251" y="800100"/>
            <a:ext cx="6425240" cy="5676900"/>
          </a:xfrm>
          <a:prstGeom prst="rect">
            <a:avLst/>
          </a:prstGeom>
        </p:spPr>
      </p:pic>
      <p:pic>
        <p:nvPicPr>
          <p:cNvPr id="5" name="Picture 4" descr="Mapway _Logo_Horizontal_Black_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086" y="208625"/>
            <a:ext cx="2478089" cy="510030"/>
          </a:xfrm>
          <a:prstGeom prst="rect">
            <a:avLst/>
          </a:prstGeom>
        </p:spPr>
      </p:pic>
      <p:pic>
        <p:nvPicPr>
          <p:cNvPr id="8" name="Picture 7" descr="Mapway_Logo_Horizontal_Black_Straplin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293" y="6508279"/>
            <a:ext cx="4139184" cy="35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464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3864">
          <p15:clr>
            <a:srgbClr val="FBAE40"/>
          </p15:clr>
        </p15:guide>
        <p15:guide id="3" pos="144">
          <p15:clr>
            <a:srgbClr val="FBAE40"/>
          </p15:clr>
        </p15:guide>
        <p15:guide id="4" pos="2544">
          <p15:clr>
            <a:srgbClr val="FBAE40"/>
          </p15:clr>
        </p15:guide>
        <p15:guide id="5" pos="2616">
          <p15:clr>
            <a:srgbClr val="FBAE40"/>
          </p15:clr>
        </p15:guide>
        <p15:guide id="6" pos="5040">
          <p15:clr>
            <a:srgbClr val="FBAE40"/>
          </p15:clr>
        </p15:guide>
        <p15:guide id="7" pos="5112">
          <p15:clr>
            <a:srgbClr val="FBAE40"/>
          </p15:clr>
        </p15:guide>
        <p15:guide id="8" pos="6264">
          <p15:clr>
            <a:srgbClr val="FBAE40"/>
          </p15:clr>
        </p15:guide>
        <p15:guide id="9" pos="7512">
          <p15:clr>
            <a:srgbClr val="FBAE40"/>
          </p15:clr>
        </p15:guide>
        <p15:guide id="10" orient="horz" pos="2328">
          <p15:clr>
            <a:srgbClr val="FBAE40"/>
          </p15:clr>
        </p15:guide>
        <p15:guide id="11" orient="horz" pos="2256">
          <p15:clr>
            <a:srgbClr val="FBAE40"/>
          </p15:clr>
        </p15:guide>
        <p15:guide id="12" orient="horz" pos="504">
          <p15:clr>
            <a:srgbClr val="FBAE40"/>
          </p15:clr>
        </p15:guide>
        <p15:guide id="13" pos="6336">
          <p15:clr>
            <a:srgbClr val="FBAE40"/>
          </p15:clr>
        </p15:guide>
        <p15:guide id="14" pos="3792">
          <p15:clr>
            <a:srgbClr val="FBAE40"/>
          </p15:clr>
        </p15:guide>
        <p15:guide id="15" pos="1320">
          <p15:clr>
            <a:srgbClr val="FBAE40"/>
          </p15:clr>
        </p15:guide>
        <p15:guide id="16" pos="1392">
          <p15:clr>
            <a:srgbClr val="FBAE40"/>
          </p15:clr>
        </p15:guide>
        <p15:guide id="17" orient="horz" pos="3240">
          <p15:clr>
            <a:srgbClr val="FBAE40"/>
          </p15:clr>
        </p15:guide>
        <p15:guide id="18" orient="horz" pos="1416">
          <p15:clr>
            <a:srgbClr val="FBAE40"/>
          </p15:clr>
        </p15:guide>
        <p15:guide id="19" orient="horz" pos="1344">
          <p15:clr>
            <a:srgbClr val="FBAE40"/>
          </p15:clr>
        </p15:guide>
        <p15:guide id="20" orient="horz" pos="40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S Divider Stop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33376"/>
            <a:ext cx="9987059" cy="257174"/>
          </a:xfrm>
        </p:spPr>
        <p:txBody>
          <a:bodyPr lIns="0" tIns="0" rIns="0" bIns="0" anchor="t" anchorCtr="0">
            <a:noAutofit/>
          </a:bodyPr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5453" y="6577017"/>
            <a:ext cx="2704039" cy="168276"/>
          </a:xfrm>
          <a:noFill/>
        </p:spPr>
        <p:txBody>
          <a:bodyPr lIns="0" tIns="0" rIns="0" bIns="0"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3D569E-D5B9-4C77-B447-B1448E5A48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Content Placeholder 8"/>
          <p:cNvSpPr>
            <a:spLocks noGrp="1"/>
          </p:cNvSpPr>
          <p:nvPr>
            <p:ph sz="quarter" idx="13"/>
          </p:nvPr>
        </p:nvSpPr>
        <p:spPr>
          <a:xfrm>
            <a:off x="228599" y="800100"/>
            <a:ext cx="5076825" cy="5676900"/>
          </a:xfrm>
          <a:prstGeom prst="roundRect">
            <a:avLst>
              <a:gd name="adj" fmla="val 2238"/>
            </a:avLst>
          </a:prstGeom>
          <a:solidFill>
            <a:srgbClr val="01219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tabLst>
                <a:tab pos="176213" algn="l"/>
              </a:tabLst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tabLst>
                <a:tab pos="176213" algn="l"/>
              </a:tabLst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tabLst>
                <a:tab pos="176213" algn="l"/>
              </a:tabLst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6213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577017"/>
            <a:ext cx="4114800" cy="168276"/>
          </a:xfrm>
          <a:noFill/>
        </p:spPr>
        <p:txBody>
          <a:bodyPr lIns="0" tIns="0" rIns="0" bIns="0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© Mapway 2015 Private &amp; Confidential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818467" y="6476489"/>
            <a:ext cx="4580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0" dirty="0" smtClean="0">
                <a:solidFill>
                  <a:srgbClr val="012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Plan. Route. Relax.</a:t>
            </a:r>
            <a:endParaRPr lang="en-GB" sz="1600" i="0" dirty="0">
              <a:solidFill>
                <a:srgbClr val="012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7804" y="795036"/>
            <a:ext cx="647451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990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3864">
          <p15:clr>
            <a:srgbClr val="FBAE40"/>
          </p15:clr>
        </p15:guide>
        <p15:guide id="3" pos="144">
          <p15:clr>
            <a:srgbClr val="FBAE40"/>
          </p15:clr>
        </p15:guide>
        <p15:guide id="4" pos="2544">
          <p15:clr>
            <a:srgbClr val="FBAE40"/>
          </p15:clr>
        </p15:guide>
        <p15:guide id="5" pos="2616">
          <p15:clr>
            <a:srgbClr val="FBAE40"/>
          </p15:clr>
        </p15:guide>
        <p15:guide id="6" pos="5040">
          <p15:clr>
            <a:srgbClr val="FBAE40"/>
          </p15:clr>
        </p15:guide>
        <p15:guide id="7" pos="5112">
          <p15:clr>
            <a:srgbClr val="FBAE40"/>
          </p15:clr>
        </p15:guide>
        <p15:guide id="8" pos="6264">
          <p15:clr>
            <a:srgbClr val="FBAE40"/>
          </p15:clr>
        </p15:guide>
        <p15:guide id="9" pos="7512">
          <p15:clr>
            <a:srgbClr val="FBAE40"/>
          </p15:clr>
        </p15:guide>
        <p15:guide id="10" orient="horz" pos="2328">
          <p15:clr>
            <a:srgbClr val="FBAE40"/>
          </p15:clr>
        </p15:guide>
        <p15:guide id="11" orient="horz" pos="2256">
          <p15:clr>
            <a:srgbClr val="FBAE40"/>
          </p15:clr>
        </p15:guide>
        <p15:guide id="12" orient="horz" pos="504">
          <p15:clr>
            <a:srgbClr val="FBAE40"/>
          </p15:clr>
        </p15:guide>
        <p15:guide id="13" pos="6336">
          <p15:clr>
            <a:srgbClr val="FBAE40"/>
          </p15:clr>
        </p15:guide>
        <p15:guide id="14" pos="3792">
          <p15:clr>
            <a:srgbClr val="FBAE40"/>
          </p15:clr>
        </p15:guide>
        <p15:guide id="15" pos="1320">
          <p15:clr>
            <a:srgbClr val="FBAE40"/>
          </p15:clr>
        </p15:guide>
        <p15:guide id="16" pos="1392">
          <p15:clr>
            <a:srgbClr val="FBAE40"/>
          </p15:clr>
        </p15:guide>
        <p15:guide id="17" orient="horz" pos="3240">
          <p15:clr>
            <a:srgbClr val="FBAE40"/>
          </p15:clr>
        </p15:guide>
        <p15:guide id="18" orient="horz" pos="1416">
          <p15:clr>
            <a:srgbClr val="FBAE40"/>
          </p15:clr>
        </p15:guide>
        <p15:guide id="19" orient="horz" pos="1344">
          <p15:clr>
            <a:srgbClr val="FBAE40"/>
          </p15:clr>
        </p15:guide>
        <p15:guide id="20" orient="horz" pos="40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S 2 Box W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33376"/>
            <a:ext cx="9987059" cy="257174"/>
          </a:xfrm>
        </p:spPr>
        <p:txBody>
          <a:bodyPr lIns="0" tIns="0" rIns="0" bIns="0" anchor="t" anchorCtr="0">
            <a:noAutofit/>
          </a:bodyPr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5453" y="6577017"/>
            <a:ext cx="2704039" cy="168276"/>
          </a:xfrm>
          <a:noFill/>
        </p:spPr>
        <p:txBody>
          <a:bodyPr lIns="0" tIns="0" rIns="0" bIns="0"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3D569E-D5B9-4C77-B447-B1448E5A48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800100"/>
            <a:ext cx="3810000" cy="5676900"/>
          </a:xfrm>
          <a:prstGeom prst="roundRect">
            <a:avLst>
              <a:gd name="adj" fmla="val 223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6" name="Content Placeholder 8"/>
          <p:cNvSpPr>
            <a:spLocks noGrp="1"/>
          </p:cNvSpPr>
          <p:nvPr>
            <p:ph sz="quarter" idx="18"/>
          </p:nvPr>
        </p:nvSpPr>
        <p:spPr>
          <a:xfrm>
            <a:off x="4152900" y="800100"/>
            <a:ext cx="7772400" cy="5676900"/>
          </a:xfrm>
          <a:prstGeom prst="roundRect">
            <a:avLst>
              <a:gd name="adj" fmla="val 137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rgbClr val="231F20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rgbClr val="231F20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rgbClr val="231F20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rgbClr val="231F20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rgbClr val="231F2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577017"/>
            <a:ext cx="4114800" cy="168276"/>
          </a:xfrm>
          <a:noFill/>
        </p:spPr>
        <p:txBody>
          <a:bodyPr lIns="0" tIns="0" rIns="0" bIns="0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© Mapway 2015 Private &amp; Confidential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4709" y="62081"/>
            <a:ext cx="1757608" cy="52847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818467" y="6476489"/>
            <a:ext cx="4580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012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matters in a mobile world</a:t>
            </a:r>
            <a:endParaRPr lang="en-GB" sz="1600" i="1" dirty="0">
              <a:solidFill>
                <a:srgbClr val="012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816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3864">
          <p15:clr>
            <a:srgbClr val="FBAE40"/>
          </p15:clr>
        </p15:guide>
        <p15:guide id="3" pos="144">
          <p15:clr>
            <a:srgbClr val="FBAE40"/>
          </p15:clr>
        </p15:guide>
        <p15:guide id="4" pos="2544">
          <p15:clr>
            <a:srgbClr val="FBAE40"/>
          </p15:clr>
        </p15:guide>
        <p15:guide id="5" pos="2616">
          <p15:clr>
            <a:srgbClr val="FBAE40"/>
          </p15:clr>
        </p15:guide>
        <p15:guide id="6" pos="5040">
          <p15:clr>
            <a:srgbClr val="FBAE40"/>
          </p15:clr>
        </p15:guide>
        <p15:guide id="7" pos="5112">
          <p15:clr>
            <a:srgbClr val="FBAE40"/>
          </p15:clr>
        </p15:guide>
        <p15:guide id="8" pos="6264">
          <p15:clr>
            <a:srgbClr val="FBAE40"/>
          </p15:clr>
        </p15:guide>
        <p15:guide id="9" pos="7512">
          <p15:clr>
            <a:srgbClr val="FBAE40"/>
          </p15:clr>
        </p15:guide>
        <p15:guide id="10" orient="horz" pos="2328">
          <p15:clr>
            <a:srgbClr val="FBAE40"/>
          </p15:clr>
        </p15:guide>
        <p15:guide id="11" orient="horz" pos="2256">
          <p15:clr>
            <a:srgbClr val="FBAE40"/>
          </p15:clr>
        </p15:guide>
        <p15:guide id="12" orient="horz" pos="504">
          <p15:clr>
            <a:srgbClr val="FBAE40"/>
          </p15:clr>
        </p15:guide>
        <p15:guide id="13" pos="6336">
          <p15:clr>
            <a:srgbClr val="FBAE40"/>
          </p15:clr>
        </p15:guide>
        <p15:guide id="14" pos="3792">
          <p15:clr>
            <a:srgbClr val="FBAE40"/>
          </p15:clr>
        </p15:guide>
        <p15:guide id="15" pos="1320">
          <p15:clr>
            <a:srgbClr val="FBAE40"/>
          </p15:clr>
        </p15:guide>
        <p15:guide id="16" pos="1392">
          <p15:clr>
            <a:srgbClr val="FBAE40"/>
          </p15:clr>
        </p15:guide>
        <p15:guide id="17" orient="horz" pos="3240">
          <p15:clr>
            <a:srgbClr val="FBAE40"/>
          </p15:clr>
        </p15:guide>
        <p15:guide id="18" orient="horz" pos="1416">
          <p15:clr>
            <a:srgbClr val="FBAE40"/>
          </p15:clr>
        </p15:guide>
        <p15:guide id="19" orient="horz" pos="1344">
          <p15:clr>
            <a:srgbClr val="FBAE40"/>
          </p15:clr>
        </p15:guide>
        <p15:guide id="20" orient="horz" pos="40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DS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33376"/>
            <a:ext cx="9987059" cy="257174"/>
          </a:xfrm>
        </p:spPr>
        <p:txBody>
          <a:bodyPr lIns="0" tIns="0" rIns="0" bIns="0" anchor="t" anchorCtr="0">
            <a:noAutofit/>
          </a:bodyPr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5453" y="6577017"/>
            <a:ext cx="2704039" cy="168276"/>
          </a:xfrm>
        </p:spPr>
        <p:txBody>
          <a:bodyPr lIns="0" tIns="0" rIns="0" bIns="0"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3D569E-D5B9-4C77-B447-B1448E5A48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800100"/>
            <a:ext cx="5791200" cy="5676900"/>
          </a:xfrm>
          <a:prstGeom prst="roundRect">
            <a:avLst>
              <a:gd name="adj" fmla="val 15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4"/>
          </p:nvPr>
        </p:nvSpPr>
        <p:spPr>
          <a:xfrm>
            <a:off x="6134100" y="800100"/>
            <a:ext cx="5791200" cy="5676900"/>
          </a:xfrm>
          <a:prstGeom prst="roundRect">
            <a:avLst>
              <a:gd name="adj" fmla="val 15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rgbClr val="231F20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rgbClr val="231F20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rgbClr val="231F20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rgbClr val="231F20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rgbClr val="231F2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577017"/>
            <a:ext cx="4114800" cy="168276"/>
          </a:xfrm>
          <a:noFill/>
        </p:spPr>
        <p:txBody>
          <a:bodyPr lIns="0" tIns="0" rIns="0" bIns="0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© Mapway 2015 Private &amp; Confidential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4709" y="62081"/>
            <a:ext cx="1757608" cy="52847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818467" y="6476489"/>
            <a:ext cx="4580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012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matters in a mobile world</a:t>
            </a:r>
            <a:endParaRPr lang="en-GB" sz="1600" i="1" dirty="0">
              <a:solidFill>
                <a:srgbClr val="012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99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3864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2544" userDrawn="1">
          <p15:clr>
            <a:srgbClr val="FBAE40"/>
          </p15:clr>
        </p15:guide>
        <p15:guide id="5" pos="2616" userDrawn="1">
          <p15:clr>
            <a:srgbClr val="FBAE40"/>
          </p15:clr>
        </p15:guide>
        <p15:guide id="6" pos="5040" userDrawn="1">
          <p15:clr>
            <a:srgbClr val="FBAE40"/>
          </p15:clr>
        </p15:guide>
        <p15:guide id="7" pos="5112" userDrawn="1">
          <p15:clr>
            <a:srgbClr val="FBAE40"/>
          </p15:clr>
        </p15:guide>
        <p15:guide id="8" pos="6264" userDrawn="1">
          <p15:clr>
            <a:srgbClr val="FBAE40"/>
          </p15:clr>
        </p15:guide>
        <p15:guide id="9" pos="7512" userDrawn="1">
          <p15:clr>
            <a:srgbClr val="FBAE40"/>
          </p15:clr>
        </p15:guide>
        <p15:guide id="10" orient="horz" pos="2328" userDrawn="1">
          <p15:clr>
            <a:srgbClr val="FBAE40"/>
          </p15:clr>
        </p15:guide>
        <p15:guide id="11" orient="horz" pos="2256" userDrawn="1">
          <p15:clr>
            <a:srgbClr val="FBAE40"/>
          </p15:clr>
        </p15:guide>
        <p15:guide id="12" orient="horz" pos="504" userDrawn="1">
          <p15:clr>
            <a:srgbClr val="FBAE40"/>
          </p15:clr>
        </p15:guide>
        <p15:guide id="13" pos="6336" userDrawn="1">
          <p15:clr>
            <a:srgbClr val="FBAE40"/>
          </p15:clr>
        </p15:guide>
        <p15:guide id="14" pos="3792" userDrawn="1">
          <p15:clr>
            <a:srgbClr val="FBAE40"/>
          </p15:clr>
        </p15:guide>
        <p15:guide id="15" pos="1320" userDrawn="1">
          <p15:clr>
            <a:srgbClr val="FBAE40"/>
          </p15:clr>
        </p15:guide>
        <p15:guide id="16" pos="1392" userDrawn="1">
          <p15:clr>
            <a:srgbClr val="FBAE40"/>
          </p15:clr>
        </p15:guide>
        <p15:guide id="17" orient="horz" pos="3240" userDrawn="1">
          <p15:clr>
            <a:srgbClr val="FBAE40"/>
          </p15:clr>
        </p15:guide>
        <p15:guide id="18" orient="horz" pos="1416" userDrawn="1">
          <p15:clr>
            <a:srgbClr val="FBAE40"/>
          </p15:clr>
        </p15:guide>
        <p15:guide id="19" orient="horz" pos="1344" userDrawn="1">
          <p15:clr>
            <a:srgbClr val="FBAE40"/>
          </p15:clr>
        </p15:guide>
        <p15:guide id="20" orient="horz" pos="40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DS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33376"/>
            <a:ext cx="9987059" cy="257174"/>
          </a:xfrm>
        </p:spPr>
        <p:txBody>
          <a:bodyPr lIns="0" tIns="0" rIns="0" bIns="0" anchor="t" anchorCtr="0">
            <a:noAutofit/>
          </a:bodyPr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5453" y="6577017"/>
            <a:ext cx="2704039" cy="168276"/>
          </a:xfrm>
        </p:spPr>
        <p:txBody>
          <a:bodyPr lIns="0" tIns="0" rIns="0" bIns="0"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3D569E-D5B9-4C77-B447-B1448E5A48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800100"/>
            <a:ext cx="11658600" cy="5676900"/>
          </a:xfrm>
          <a:prstGeom prst="roundRect">
            <a:avLst>
              <a:gd name="adj" fmla="val 1567"/>
            </a:avLst>
          </a:prstGeom>
          <a:solidFill>
            <a:srgbClr val="01219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577017"/>
            <a:ext cx="4114800" cy="168276"/>
          </a:xfrm>
          <a:noFill/>
        </p:spPr>
        <p:txBody>
          <a:bodyPr lIns="0" tIns="0" rIns="0" bIns="0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© Mapway 2015 Private &amp; Confidential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4709" y="62081"/>
            <a:ext cx="1757608" cy="52847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818467" y="6476489"/>
            <a:ext cx="4580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012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matters in a mobile world</a:t>
            </a:r>
            <a:endParaRPr lang="en-GB" sz="1600" i="1" dirty="0">
              <a:solidFill>
                <a:srgbClr val="012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939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3864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2544" userDrawn="1">
          <p15:clr>
            <a:srgbClr val="FBAE40"/>
          </p15:clr>
        </p15:guide>
        <p15:guide id="5" pos="2616" userDrawn="1">
          <p15:clr>
            <a:srgbClr val="FBAE40"/>
          </p15:clr>
        </p15:guide>
        <p15:guide id="6" pos="5040" userDrawn="1">
          <p15:clr>
            <a:srgbClr val="FBAE40"/>
          </p15:clr>
        </p15:guide>
        <p15:guide id="7" pos="5112" userDrawn="1">
          <p15:clr>
            <a:srgbClr val="FBAE40"/>
          </p15:clr>
        </p15:guide>
        <p15:guide id="8" pos="6264" userDrawn="1">
          <p15:clr>
            <a:srgbClr val="FBAE40"/>
          </p15:clr>
        </p15:guide>
        <p15:guide id="9" pos="7512" userDrawn="1">
          <p15:clr>
            <a:srgbClr val="FBAE40"/>
          </p15:clr>
        </p15:guide>
        <p15:guide id="10" orient="horz" pos="2328" userDrawn="1">
          <p15:clr>
            <a:srgbClr val="FBAE40"/>
          </p15:clr>
        </p15:guide>
        <p15:guide id="11" orient="horz" pos="2256" userDrawn="1">
          <p15:clr>
            <a:srgbClr val="FBAE40"/>
          </p15:clr>
        </p15:guide>
        <p15:guide id="12" orient="horz" pos="504" userDrawn="1">
          <p15:clr>
            <a:srgbClr val="FBAE40"/>
          </p15:clr>
        </p15:guide>
        <p15:guide id="13" pos="6336" userDrawn="1">
          <p15:clr>
            <a:srgbClr val="FBAE40"/>
          </p15:clr>
        </p15:guide>
        <p15:guide id="14" pos="3792" userDrawn="1">
          <p15:clr>
            <a:srgbClr val="FBAE40"/>
          </p15:clr>
        </p15:guide>
        <p15:guide id="15" pos="1320" userDrawn="1">
          <p15:clr>
            <a:srgbClr val="FBAE40"/>
          </p15:clr>
        </p15:guide>
        <p15:guide id="16" pos="1392" userDrawn="1">
          <p15:clr>
            <a:srgbClr val="FBAE40"/>
          </p15:clr>
        </p15:guide>
        <p15:guide id="17" orient="horz" pos="3240" userDrawn="1">
          <p15:clr>
            <a:srgbClr val="FBAE40"/>
          </p15:clr>
        </p15:guide>
        <p15:guide id="18" orient="horz" pos="1416" userDrawn="1">
          <p15:clr>
            <a:srgbClr val="FBAE40"/>
          </p15:clr>
        </p15:guide>
        <p15:guide id="19" orient="horz" pos="1344" userDrawn="1">
          <p15:clr>
            <a:srgbClr val="FBAE40"/>
          </p15:clr>
        </p15:guide>
        <p15:guide id="20" orient="horz" pos="40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DS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33376"/>
            <a:ext cx="9987059" cy="257174"/>
          </a:xfrm>
        </p:spPr>
        <p:txBody>
          <a:bodyPr lIns="0" tIns="0" rIns="0" bIns="0" anchor="t" anchorCtr="0">
            <a:noAutofit/>
          </a:bodyPr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5453" y="6577017"/>
            <a:ext cx="2704039" cy="168276"/>
          </a:xfrm>
        </p:spPr>
        <p:txBody>
          <a:bodyPr lIns="0" tIns="0" rIns="0" bIns="0"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3D569E-D5B9-4C77-B447-B1448E5A48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800100"/>
            <a:ext cx="11658600" cy="5676900"/>
          </a:xfrm>
          <a:prstGeom prst="roundRect">
            <a:avLst>
              <a:gd name="adj" fmla="val 1567"/>
            </a:avLst>
          </a:prstGeom>
          <a:solidFill>
            <a:srgbClr val="76BF3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577017"/>
            <a:ext cx="4114800" cy="168276"/>
          </a:xfrm>
          <a:noFill/>
        </p:spPr>
        <p:txBody>
          <a:bodyPr lIns="0" tIns="0" rIns="0" bIns="0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</a:t>
            </a:r>
            <a:r>
              <a:rPr lang="en-US" dirty="0" err="1" smtClean="0"/>
              <a:t>Mapway</a:t>
            </a:r>
            <a:r>
              <a:rPr lang="en-US" dirty="0" smtClean="0"/>
              <a:t> 2015 Private &amp; Confidential</a:t>
            </a:r>
            <a:endParaRPr lang="en-US" dirty="0"/>
          </a:p>
        </p:txBody>
      </p:sp>
      <p:pic>
        <p:nvPicPr>
          <p:cNvPr id="11" name="Picture 10" descr="Mapway_Logo_Horizontal_Black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293" y="6508279"/>
            <a:ext cx="4139184" cy="359638"/>
          </a:xfrm>
          <a:prstGeom prst="rect">
            <a:avLst/>
          </a:prstGeom>
        </p:spPr>
      </p:pic>
      <p:pic>
        <p:nvPicPr>
          <p:cNvPr id="12" name="Picture 11" descr="Mapway _Logo_Horizontal_Black_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549" y="167656"/>
            <a:ext cx="2478089" cy="51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887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3864">
          <p15:clr>
            <a:srgbClr val="FBAE40"/>
          </p15:clr>
        </p15:guide>
        <p15:guide id="3" pos="144">
          <p15:clr>
            <a:srgbClr val="FBAE40"/>
          </p15:clr>
        </p15:guide>
        <p15:guide id="4" pos="2544">
          <p15:clr>
            <a:srgbClr val="FBAE40"/>
          </p15:clr>
        </p15:guide>
        <p15:guide id="5" pos="2616">
          <p15:clr>
            <a:srgbClr val="FBAE40"/>
          </p15:clr>
        </p15:guide>
        <p15:guide id="6" pos="5040">
          <p15:clr>
            <a:srgbClr val="FBAE40"/>
          </p15:clr>
        </p15:guide>
        <p15:guide id="7" pos="5112">
          <p15:clr>
            <a:srgbClr val="FBAE40"/>
          </p15:clr>
        </p15:guide>
        <p15:guide id="8" pos="6264">
          <p15:clr>
            <a:srgbClr val="FBAE40"/>
          </p15:clr>
        </p15:guide>
        <p15:guide id="9" pos="7512">
          <p15:clr>
            <a:srgbClr val="FBAE40"/>
          </p15:clr>
        </p15:guide>
        <p15:guide id="10" orient="horz" pos="2328">
          <p15:clr>
            <a:srgbClr val="FBAE40"/>
          </p15:clr>
        </p15:guide>
        <p15:guide id="11" orient="horz" pos="2256">
          <p15:clr>
            <a:srgbClr val="FBAE40"/>
          </p15:clr>
        </p15:guide>
        <p15:guide id="12" orient="horz" pos="504">
          <p15:clr>
            <a:srgbClr val="FBAE40"/>
          </p15:clr>
        </p15:guide>
        <p15:guide id="13" pos="6336">
          <p15:clr>
            <a:srgbClr val="FBAE40"/>
          </p15:clr>
        </p15:guide>
        <p15:guide id="14" pos="3792">
          <p15:clr>
            <a:srgbClr val="FBAE40"/>
          </p15:clr>
        </p15:guide>
        <p15:guide id="15" pos="1320">
          <p15:clr>
            <a:srgbClr val="FBAE40"/>
          </p15:clr>
        </p15:guide>
        <p15:guide id="16" pos="1392">
          <p15:clr>
            <a:srgbClr val="FBAE40"/>
          </p15:clr>
        </p15:guide>
        <p15:guide id="17" orient="horz" pos="3240">
          <p15:clr>
            <a:srgbClr val="FBAE40"/>
          </p15:clr>
        </p15:guide>
        <p15:guide id="18" orient="horz" pos="1416">
          <p15:clr>
            <a:srgbClr val="FBAE40"/>
          </p15:clr>
        </p15:guide>
        <p15:guide id="19" orient="horz" pos="1344">
          <p15:clr>
            <a:srgbClr val="FBAE40"/>
          </p15:clr>
        </p15:guide>
        <p15:guide id="20" orient="horz" pos="40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S 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33376"/>
            <a:ext cx="9987059" cy="257174"/>
          </a:xfrm>
        </p:spPr>
        <p:txBody>
          <a:bodyPr lIns="0" tIns="0" rIns="0" bIns="0" anchor="t" anchorCtr="0">
            <a:noAutofit/>
          </a:bodyPr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5453" y="6577017"/>
            <a:ext cx="2704039" cy="168276"/>
          </a:xfrm>
        </p:spPr>
        <p:txBody>
          <a:bodyPr lIns="0" tIns="0" rIns="0" bIns="0"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3D569E-D5B9-4C77-B447-B1448E5A48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800100"/>
            <a:ext cx="5791200" cy="2781300"/>
          </a:xfrm>
          <a:prstGeom prst="roundRect">
            <a:avLst>
              <a:gd name="adj" fmla="val 327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6134100" y="800100"/>
            <a:ext cx="5791200" cy="2781300"/>
          </a:xfrm>
          <a:prstGeom prst="roundRect">
            <a:avLst>
              <a:gd name="adj" fmla="val 3279"/>
            </a:avLst>
          </a:prstGeom>
          <a:solidFill>
            <a:srgbClr val="76BF3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228600" y="3688558"/>
            <a:ext cx="5791200" cy="2781300"/>
          </a:xfrm>
          <a:prstGeom prst="roundRect">
            <a:avLst>
              <a:gd name="adj" fmla="val 3279"/>
            </a:avLst>
          </a:prstGeom>
          <a:solidFill>
            <a:srgbClr val="01219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/>
          </p:nvPr>
        </p:nvSpPr>
        <p:spPr>
          <a:xfrm>
            <a:off x="6134100" y="3688558"/>
            <a:ext cx="5791200" cy="2781300"/>
          </a:xfrm>
          <a:prstGeom prst="roundRect">
            <a:avLst>
              <a:gd name="adj" fmla="val 327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577017"/>
            <a:ext cx="4114800" cy="168276"/>
          </a:xfrm>
          <a:noFill/>
        </p:spPr>
        <p:txBody>
          <a:bodyPr lIns="0" tIns="0" rIns="0" bIns="0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© Mapway 2015 Private &amp; Confidential</a:t>
            </a:r>
            <a:endParaRPr lang="en-US" dirty="0"/>
          </a:p>
        </p:txBody>
      </p:sp>
      <p:pic>
        <p:nvPicPr>
          <p:cNvPr id="13" name="Picture 12" descr="Mapway _Logo_Horizontal_Black_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549" y="167656"/>
            <a:ext cx="2478089" cy="510030"/>
          </a:xfrm>
          <a:prstGeom prst="rect">
            <a:avLst/>
          </a:prstGeom>
        </p:spPr>
      </p:pic>
      <p:pic>
        <p:nvPicPr>
          <p:cNvPr id="16" name="Picture 15" descr="Mapway_Logo_Horizontal_Black_Strap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293" y="6508279"/>
            <a:ext cx="4139184" cy="35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131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3864">
          <p15:clr>
            <a:srgbClr val="FBAE40"/>
          </p15:clr>
        </p15:guide>
        <p15:guide id="3" pos="144">
          <p15:clr>
            <a:srgbClr val="FBAE40"/>
          </p15:clr>
        </p15:guide>
        <p15:guide id="4" pos="2544">
          <p15:clr>
            <a:srgbClr val="FBAE40"/>
          </p15:clr>
        </p15:guide>
        <p15:guide id="5" pos="2616">
          <p15:clr>
            <a:srgbClr val="FBAE40"/>
          </p15:clr>
        </p15:guide>
        <p15:guide id="6" pos="5040">
          <p15:clr>
            <a:srgbClr val="FBAE40"/>
          </p15:clr>
        </p15:guide>
        <p15:guide id="7" pos="5136" userDrawn="1">
          <p15:clr>
            <a:srgbClr val="FBAE40"/>
          </p15:clr>
        </p15:guide>
        <p15:guide id="8" pos="6264">
          <p15:clr>
            <a:srgbClr val="FBAE40"/>
          </p15:clr>
        </p15:guide>
        <p15:guide id="9" pos="7512">
          <p15:clr>
            <a:srgbClr val="FBAE40"/>
          </p15:clr>
        </p15:guide>
        <p15:guide id="10" orient="horz" pos="2328">
          <p15:clr>
            <a:srgbClr val="FBAE40"/>
          </p15:clr>
        </p15:guide>
        <p15:guide id="11" orient="horz" pos="2256">
          <p15:clr>
            <a:srgbClr val="FBAE40"/>
          </p15:clr>
        </p15:guide>
        <p15:guide id="12" orient="horz" pos="504">
          <p15:clr>
            <a:srgbClr val="FBAE40"/>
          </p15:clr>
        </p15:guide>
        <p15:guide id="13" pos="6336">
          <p15:clr>
            <a:srgbClr val="FBAE40"/>
          </p15:clr>
        </p15:guide>
        <p15:guide id="14" pos="3792">
          <p15:clr>
            <a:srgbClr val="FBAE40"/>
          </p15:clr>
        </p15:guide>
        <p15:guide id="15" pos="1320">
          <p15:clr>
            <a:srgbClr val="FBAE40"/>
          </p15:clr>
        </p15:guide>
        <p15:guide id="16" pos="1392">
          <p15:clr>
            <a:srgbClr val="FBAE40"/>
          </p15:clr>
        </p15:guide>
        <p15:guide id="17" orient="horz" pos="3240">
          <p15:clr>
            <a:srgbClr val="FBAE40"/>
          </p15:clr>
        </p15:guide>
        <p15:guide id="18" orient="horz" pos="1416">
          <p15:clr>
            <a:srgbClr val="FBAE40"/>
          </p15:clr>
        </p15:guide>
        <p15:guide id="19" orient="horz" pos="1344">
          <p15:clr>
            <a:srgbClr val="FBAE40"/>
          </p15:clr>
        </p15:guide>
        <p15:guide id="20" orient="horz" pos="40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S 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33376"/>
            <a:ext cx="9987059" cy="257174"/>
          </a:xfrm>
        </p:spPr>
        <p:txBody>
          <a:bodyPr lIns="0" tIns="0" rIns="0" bIns="0" anchor="t" anchorCtr="0">
            <a:noAutofit/>
          </a:bodyPr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5453" y="6577017"/>
            <a:ext cx="2704039" cy="168276"/>
          </a:xfrm>
        </p:spPr>
        <p:txBody>
          <a:bodyPr lIns="0" tIns="0" rIns="0" bIns="0"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3D569E-D5B9-4C77-B447-B1448E5A48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2358190"/>
            <a:ext cx="3810000" cy="4118810"/>
          </a:xfrm>
          <a:prstGeom prst="roundRect">
            <a:avLst>
              <a:gd name="adj" fmla="val 3279"/>
            </a:avLst>
          </a:prstGeom>
          <a:solidFill>
            <a:srgbClr val="01219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4152900" y="2350168"/>
            <a:ext cx="3848100" cy="4126831"/>
          </a:xfrm>
          <a:prstGeom prst="roundRect">
            <a:avLst>
              <a:gd name="adj" fmla="val 327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+mj-lt"/>
              </a:defRPr>
            </a:lvl2pPr>
            <a:lvl3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j-lt"/>
              </a:defRPr>
            </a:lvl3pPr>
            <a:lvl4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j-lt"/>
              </a:defRPr>
            </a:lvl4pPr>
            <a:lvl5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7"/>
          </p:nvPr>
        </p:nvSpPr>
        <p:spPr>
          <a:xfrm>
            <a:off x="8153400" y="2326104"/>
            <a:ext cx="3771900" cy="4150895"/>
          </a:xfrm>
          <a:prstGeom prst="roundRect">
            <a:avLst>
              <a:gd name="adj" fmla="val 3279"/>
            </a:avLst>
          </a:prstGeom>
          <a:solidFill>
            <a:srgbClr val="76BF3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spcBef>
                <a:spcPts val="1200"/>
              </a:spcBef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577017"/>
            <a:ext cx="4114800" cy="168276"/>
          </a:xfrm>
          <a:noFill/>
        </p:spPr>
        <p:txBody>
          <a:bodyPr lIns="0" tIns="0" rIns="0" bIns="0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© Mapway 2015 Private &amp; Confidential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/>
          </p:nvPr>
        </p:nvSpPr>
        <p:spPr>
          <a:xfrm>
            <a:off x="222583" y="809000"/>
            <a:ext cx="11704721" cy="1404811"/>
          </a:xfrm>
          <a:prstGeom prst="roundRect">
            <a:avLst>
              <a:gd name="adj" fmla="val 327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lIns="182880" tIns="182880" rIns="182880" bIns="18288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265113" indent="-265113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+mj-lt"/>
              </a:defRPr>
            </a:lvl2pPr>
            <a:lvl3pPr marL="265113" indent="-265113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+mj-lt"/>
              </a:defRPr>
            </a:lvl3pPr>
            <a:lvl4pPr marL="265113" indent="-265113"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+mj-lt"/>
              </a:defRPr>
            </a:lvl4pPr>
            <a:lvl5pPr marL="265113" indent="-265113">
              <a:buFont typeface="Wingdings" panose="05000000000000000000" pitchFamily="2" charset="2"/>
              <a:buChar char="§"/>
              <a:tabLst>
                <a:tab pos="171450" algn="l"/>
              </a:tabLst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4709" y="62081"/>
            <a:ext cx="1757608" cy="52847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818467" y="6476489"/>
            <a:ext cx="4580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rgbClr val="012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matters in a mobile world</a:t>
            </a:r>
            <a:endParaRPr lang="en-GB" sz="1600" i="1" dirty="0">
              <a:solidFill>
                <a:srgbClr val="012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10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3864">
          <p15:clr>
            <a:srgbClr val="FBAE40"/>
          </p15:clr>
        </p15:guide>
        <p15:guide id="3" pos="144">
          <p15:clr>
            <a:srgbClr val="FBAE40"/>
          </p15:clr>
        </p15:guide>
        <p15:guide id="4" pos="2544">
          <p15:clr>
            <a:srgbClr val="FBAE40"/>
          </p15:clr>
        </p15:guide>
        <p15:guide id="5" pos="2616">
          <p15:clr>
            <a:srgbClr val="FBAE40"/>
          </p15:clr>
        </p15:guide>
        <p15:guide id="6" pos="5040">
          <p15:clr>
            <a:srgbClr val="FBAE40"/>
          </p15:clr>
        </p15:guide>
        <p15:guide id="7" pos="5136">
          <p15:clr>
            <a:srgbClr val="FBAE40"/>
          </p15:clr>
        </p15:guide>
        <p15:guide id="8" pos="6264">
          <p15:clr>
            <a:srgbClr val="FBAE40"/>
          </p15:clr>
        </p15:guide>
        <p15:guide id="9" pos="7512">
          <p15:clr>
            <a:srgbClr val="FBAE40"/>
          </p15:clr>
        </p15:guide>
        <p15:guide id="10" orient="horz" pos="2328">
          <p15:clr>
            <a:srgbClr val="FBAE40"/>
          </p15:clr>
        </p15:guide>
        <p15:guide id="11" orient="horz" pos="2256">
          <p15:clr>
            <a:srgbClr val="FBAE40"/>
          </p15:clr>
        </p15:guide>
        <p15:guide id="12" orient="horz" pos="504">
          <p15:clr>
            <a:srgbClr val="FBAE40"/>
          </p15:clr>
        </p15:guide>
        <p15:guide id="13" pos="6336">
          <p15:clr>
            <a:srgbClr val="FBAE40"/>
          </p15:clr>
        </p15:guide>
        <p15:guide id="14" pos="3768" userDrawn="1">
          <p15:clr>
            <a:srgbClr val="FBAE40"/>
          </p15:clr>
        </p15:guide>
        <p15:guide id="15" pos="1320">
          <p15:clr>
            <a:srgbClr val="FBAE40"/>
          </p15:clr>
        </p15:guide>
        <p15:guide id="16" pos="1392">
          <p15:clr>
            <a:srgbClr val="FBAE40"/>
          </p15:clr>
        </p15:guide>
        <p15:guide id="17" orient="horz" pos="3240">
          <p15:clr>
            <a:srgbClr val="FBAE40"/>
          </p15:clr>
        </p15:guide>
        <p15:guide id="18" orient="horz" pos="1416">
          <p15:clr>
            <a:srgbClr val="FBAE40"/>
          </p15:clr>
        </p15:guide>
        <p15:guide id="19" orient="horz" pos="1344">
          <p15:clr>
            <a:srgbClr val="FBAE40"/>
          </p15:clr>
        </p15:guide>
        <p15:guide id="20" orient="horz" pos="40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Mapway 2015 Private &amp;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DFBD1-3790-4639-9C6C-2682B423A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2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63" r:id="rId2"/>
    <p:sldLayoutId id="2147483744" r:id="rId3"/>
    <p:sldLayoutId id="2147483743" r:id="rId4"/>
    <p:sldLayoutId id="2147483753" r:id="rId5"/>
    <p:sldLayoutId id="2147483747" r:id="rId6"/>
    <p:sldLayoutId id="2147483759" r:id="rId7"/>
    <p:sldLayoutId id="2147483739" r:id="rId8"/>
    <p:sldLayoutId id="2147483740" r:id="rId9"/>
    <p:sldLayoutId id="2147483741" r:id="rId10"/>
    <p:sldLayoutId id="2147483757" r:id="rId11"/>
    <p:sldLayoutId id="2147483755" r:id="rId12"/>
    <p:sldLayoutId id="2147483754" r:id="rId13"/>
    <p:sldLayoutId id="2147483762" r:id="rId14"/>
    <p:sldLayoutId id="2147483758" r:id="rId15"/>
    <p:sldLayoutId id="2147483761" r:id="rId16"/>
    <p:sldLayoutId id="2147483756" r:id="rId17"/>
    <p:sldLayoutId id="2147483760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15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Generated </a:t>
            </a:r>
            <a:r>
              <a:rPr lang="en-GB" dirty="0" smtClean="0"/>
              <a:t>3 </a:t>
            </a:r>
            <a:r>
              <a:rPr lang="en-GB" dirty="0"/>
              <a:t>paragraphs of </a:t>
            </a:r>
            <a:r>
              <a:rPr lang="en-GB" dirty="0" smtClean="0"/>
              <a:t>Lorem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569E-D5B9-4C77-B447-B1448E5A48A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</a:t>
            </a:r>
            <a:r>
              <a:rPr lang="en-US" dirty="0" smtClean="0"/>
              <a:t>Lorem</a:t>
            </a:r>
          </a:p>
          <a:p>
            <a:r>
              <a:rPr lang="en-GB" sz="1800" i="1" dirty="0" smtClean="0"/>
              <a:t>Lorem </a:t>
            </a:r>
            <a:r>
              <a:rPr lang="en-GB" sz="1800" i="1" dirty="0"/>
              <a:t>ipsum fames </a:t>
            </a:r>
            <a:r>
              <a:rPr lang="en-GB" sz="1800" i="1" dirty="0" err="1"/>
              <a:t>nam</a:t>
            </a:r>
            <a:r>
              <a:rPr lang="en-GB" sz="1800" i="1" dirty="0"/>
              <a:t> </a:t>
            </a:r>
            <a:r>
              <a:rPr lang="en-GB" sz="1800" i="1" dirty="0" err="1"/>
              <a:t>pulvinar</a:t>
            </a:r>
            <a:r>
              <a:rPr lang="en-GB" sz="1800" i="1" dirty="0"/>
              <a:t> magna </a:t>
            </a:r>
            <a:r>
              <a:rPr lang="en-GB" sz="1800" i="1" dirty="0" err="1"/>
              <a:t>sollicitudin</a:t>
            </a:r>
            <a:r>
              <a:rPr lang="en-GB" sz="1800" i="1" dirty="0"/>
              <a:t>, fames vitae </a:t>
            </a:r>
            <a:r>
              <a:rPr lang="en-GB" sz="1800" i="1" dirty="0" err="1"/>
              <a:t>viverra</a:t>
            </a:r>
            <a:r>
              <a:rPr lang="en-GB" sz="1800" i="1" dirty="0"/>
              <a:t> </a:t>
            </a:r>
            <a:r>
              <a:rPr lang="en-GB" sz="1800" i="1" dirty="0" err="1"/>
              <a:t>maecenas</a:t>
            </a:r>
            <a:r>
              <a:rPr lang="en-GB" sz="1800" i="1" dirty="0"/>
              <a:t> </a:t>
            </a:r>
            <a:r>
              <a:rPr lang="en-GB" sz="1800" i="1" dirty="0" err="1"/>
              <a:t>mattis</a:t>
            </a:r>
            <a:r>
              <a:rPr lang="en-GB" sz="1800" i="1" dirty="0"/>
              <a:t> class, in </a:t>
            </a:r>
            <a:r>
              <a:rPr lang="en-GB" sz="1800" i="1" dirty="0" err="1"/>
              <a:t>feugiat</a:t>
            </a:r>
            <a:r>
              <a:rPr lang="en-GB" sz="1800" i="1" dirty="0"/>
              <a:t> </a:t>
            </a:r>
            <a:r>
              <a:rPr lang="en-GB" sz="1800" i="1" dirty="0" err="1"/>
              <a:t>venenatis</a:t>
            </a:r>
            <a:r>
              <a:rPr lang="en-GB" sz="1800" i="1" dirty="0"/>
              <a:t> </a:t>
            </a:r>
            <a:r>
              <a:rPr lang="en-GB" sz="1800" i="1" dirty="0" err="1"/>
              <a:t>malesuada</a:t>
            </a:r>
            <a:r>
              <a:rPr lang="en-GB" sz="1800" i="1" dirty="0"/>
              <a:t> </a:t>
            </a:r>
            <a:r>
              <a:rPr lang="en-GB" sz="1800" i="1" dirty="0" err="1"/>
              <a:t>cras</a:t>
            </a:r>
            <a:r>
              <a:rPr lang="en-GB" sz="1800" i="1" dirty="0"/>
              <a:t>.</a:t>
            </a:r>
          </a:p>
          <a:p>
            <a:r>
              <a:rPr lang="en-GB" sz="1800" i="1" dirty="0" err="1" smtClean="0"/>
              <a:t>Potenti</a:t>
            </a:r>
            <a:r>
              <a:rPr lang="en-GB" sz="1800" i="1" dirty="0" smtClean="0"/>
              <a:t> </a:t>
            </a:r>
            <a:r>
              <a:rPr lang="en-GB" sz="1800" i="1" dirty="0" err="1"/>
              <a:t>condimentum</a:t>
            </a:r>
            <a:r>
              <a:rPr lang="en-GB" sz="1800" i="1" dirty="0"/>
              <a:t> </a:t>
            </a:r>
            <a:r>
              <a:rPr lang="en-GB" sz="1800" i="1" dirty="0" err="1"/>
              <a:t>interdum</a:t>
            </a:r>
            <a:r>
              <a:rPr lang="en-GB" sz="1800" i="1" dirty="0"/>
              <a:t> </a:t>
            </a:r>
            <a:r>
              <a:rPr lang="en-GB" sz="1800" i="1" dirty="0" err="1"/>
              <a:t>sapien</a:t>
            </a:r>
            <a:r>
              <a:rPr lang="en-GB" sz="1800" i="1" dirty="0"/>
              <a:t> </a:t>
            </a:r>
            <a:r>
              <a:rPr lang="en-GB" sz="1800" i="1" dirty="0" err="1"/>
              <a:t>cubilia</a:t>
            </a:r>
            <a:r>
              <a:rPr lang="en-GB" sz="1800" i="1" dirty="0"/>
              <a:t> at per nostra </a:t>
            </a:r>
            <a:r>
              <a:rPr lang="en-GB" sz="1800" i="1" dirty="0" err="1"/>
              <a:t>ultrices</a:t>
            </a:r>
            <a:r>
              <a:rPr lang="en-GB" sz="1800" i="1" dirty="0"/>
              <a:t> </a:t>
            </a:r>
            <a:r>
              <a:rPr lang="en-GB" sz="1800" i="1" dirty="0" err="1"/>
              <a:t>taciti</a:t>
            </a:r>
            <a:r>
              <a:rPr lang="en-GB" sz="1800" i="1" dirty="0"/>
              <a:t>, </a:t>
            </a:r>
            <a:r>
              <a:rPr lang="en-GB" sz="1800" i="1" dirty="0" err="1"/>
              <a:t>facilisis</a:t>
            </a:r>
            <a:r>
              <a:rPr lang="en-GB" sz="1800" i="1" dirty="0"/>
              <a:t> </a:t>
            </a:r>
            <a:r>
              <a:rPr lang="en-GB" sz="1800" i="1" dirty="0" err="1"/>
              <a:t>tortor</a:t>
            </a:r>
            <a:r>
              <a:rPr lang="en-GB" sz="1800" i="1" dirty="0"/>
              <a:t> </a:t>
            </a:r>
            <a:r>
              <a:rPr lang="en-GB" sz="1800" i="1" dirty="0" err="1"/>
              <a:t>accumsan</a:t>
            </a:r>
            <a:r>
              <a:rPr lang="en-GB" sz="1800" i="1" dirty="0"/>
              <a:t> lorem sit convallis </a:t>
            </a:r>
            <a:r>
              <a:rPr lang="en-GB" sz="1800" i="1" dirty="0" err="1"/>
              <a:t>duis</a:t>
            </a:r>
            <a:r>
              <a:rPr lang="en-GB" sz="1800" i="1" dirty="0"/>
              <a:t> </a:t>
            </a:r>
            <a:r>
              <a:rPr lang="en-GB" sz="1800" i="1" dirty="0" err="1"/>
              <a:t>etiam</a:t>
            </a:r>
            <a:r>
              <a:rPr lang="en-GB" sz="1800" i="1" dirty="0"/>
              <a:t>.</a:t>
            </a:r>
          </a:p>
          <a:p>
            <a:r>
              <a:rPr lang="en-GB" sz="1800" i="1" dirty="0" err="1" smtClean="0"/>
              <a:t>Facilisis</a:t>
            </a:r>
            <a:r>
              <a:rPr lang="en-GB" sz="1800" i="1" dirty="0" smtClean="0"/>
              <a:t> </a:t>
            </a:r>
            <a:r>
              <a:rPr lang="en-GB" sz="1800" i="1" dirty="0" err="1"/>
              <a:t>pellentesque</a:t>
            </a:r>
            <a:r>
              <a:rPr lang="en-GB" sz="1800" i="1" dirty="0"/>
              <a:t> </a:t>
            </a:r>
            <a:r>
              <a:rPr lang="en-GB" sz="1800" i="1" dirty="0" err="1"/>
              <a:t>eros</a:t>
            </a:r>
            <a:r>
              <a:rPr lang="en-GB" sz="1800" i="1" dirty="0"/>
              <a:t> et </a:t>
            </a:r>
            <a:r>
              <a:rPr lang="en-GB" sz="1800" i="1" dirty="0" err="1"/>
              <a:t>venenatis</a:t>
            </a:r>
            <a:r>
              <a:rPr lang="en-GB" sz="1800" i="1" dirty="0"/>
              <a:t> id </a:t>
            </a:r>
            <a:r>
              <a:rPr lang="en-GB" sz="1800" i="1" dirty="0" err="1"/>
              <a:t>proin</a:t>
            </a:r>
            <a:r>
              <a:rPr lang="en-GB" sz="1800" i="1" dirty="0"/>
              <a:t> fames sit id lacus </a:t>
            </a:r>
            <a:r>
              <a:rPr lang="en-GB" sz="1800" i="1" dirty="0" err="1"/>
              <a:t>senectus</a:t>
            </a:r>
            <a:r>
              <a:rPr lang="en-GB" sz="1800" i="1" dirty="0"/>
              <a:t>.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Mapway</a:t>
            </a:r>
            <a:r>
              <a:rPr lang="en-US" dirty="0" smtClean="0"/>
              <a:t> 2015 Private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Generated 3 paragraphs of Lorem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569E-D5B9-4C77-B447-B1448E5A48A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1. Lorem</a:t>
            </a:r>
          </a:p>
          <a:p>
            <a:r>
              <a:rPr lang="en-GB" i="1" dirty="0"/>
              <a:t>Lorem ipsum fames </a:t>
            </a:r>
            <a:r>
              <a:rPr lang="en-GB" i="1" dirty="0" err="1"/>
              <a:t>nam</a:t>
            </a:r>
            <a:r>
              <a:rPr lang="en-GB" i="1" dirty="0"/>
              <a:t> </a:t>
            </a:r>
            <a:r>
              <a:rPr lang="en-GB" i="1" dirty="0" err="1"/>
              <a:t>pulvinar</a:t>
            </a:r>
            <a:r>
              <a:rPr lang="en-GB" i="1" dirty="0"/>
              <a:t> magna </a:t>
            </a:r>
            <a:r>
              <a:rPr lang="en-GB" i="1" dirty="0" err="1"/>
              <a:t>sollicitudin</a:t>
            </a:r>
            <a:r>
              <a:rPr lang="en-GB" i="1" dirty="0"/>
              <a:t>, fames vitae </a:t>
            </a:r>
            <a:r>
              <a:rPr lang="en-GB" i="1" dirty="0" err="1"/>
              <a:t>viverra</a:t>
            </a:r>
            <a:r>
              <a:rPr lang="en-GB" i="1" dirty="0"/>
              <a:t> </a:t>
            </a:r>
            <a:r>
              <a:rPr lang="en-GB" i="1" dirty="0" err="1"/>
              <a:t>maecenas</a:t>
            </a:r>
            <a:r>
              <a:rPr lang="en-GB" i="1" dirty="0"/>
              <a:t> </a:t>
            </a:r>
            <a:r>
              <a:rPr lang="en-GB" i="1" dirty="0" err="1"/>
              <a:t>mattis</a:t>
            </a:r>
            <a:r>
              <a:rPr lang="en-GB" i="1" dirty="0"/>
              <a:t> class, in </a:t>
            </a:r>
            <a:r>
              <a:rPr lang="en-GB" i="1" dirty="0" err="1"/>
              <a:t>feugiat</a:t>
            </a:r>
            <a:r>
              <a:rPr lang="en-GB" i="1" dirty="0"/>
              <a:t> </a:t>
            </a:r>
            <a:r>
              <a:rPr lang="en-GB" i="1" dirty="0" err="1"/>
              <a:t>venenatis</a:t>
            </a:r>
            <a:r>
              <a:rPr lang="en-GB" i="1" dirty="0"/>
              <a:t> </a:t>
            </a:r>
            <a:r>
              <a:rPr lang="en-GB" i="1" dirty="0" err="1"/>
              <a:t>malesuada</a:t>
            </a:r>
            <a:r>
              <a:rPr lang="en-GB" i="1" dirty="0"/>
              <a:t> </a:t>
            </a:r>
            <a:r>
              <a:rPr lang="en-GB" i="1" dirty="0" err="1"/>
              <a:t>cras</a:t>
            </a:r>
            <a:r>
              <a:rPr lang="en-GB" i="1" dirty="0"/>
              <a:t>.</a:t>
            </a:r>
          </a:p>
          <a:p>
            <a:r>
              <a:rPr lang="en-GB" i="1" dirty="0" err="1"/>
              <a:t>Potenti</a:t>
            </a:r>
            <a:r>
              <a:rPr lang="en-GB" i="1" dirty="0"/>
              <a:t> </a:t>
            </a:r>
            <a:r>
              <a:rPr lang="en-GB" i="1" dirty="0" err="1"/>
              <a:t>condimentum</a:t>
            </a:r>
            <a:r>
              <a:rPr lang="en-GB" i="1" dirty="0"/>
              <a:t> </a:t>
            </a:r>
            <a:r>
              <a:rPr lang="en-GB" i="1" dirty="0" err="1"/>
              <a:t>interdum</a:t>
            </a:r>
            <a:r>
              <a:rPr lang="en-GB" i="1" dirty="0"/>
              <a:t> </a:t>
            </a:r>
            <a:r>
              <a:rPr lang="en-GB" i="1" dirty="0" err="1"/>
              <a:t>sapien</a:t>
            </a:r>
            <a:r>
              <a:rPr lang="en-GB" i="1" dirty="0"/>
              <a:t> </a:t>
            </a:r>
            <a:r>
              <a:rPr lang="en-GB" i="1" dirty="0" err="1"/>
              <a:t>cubilia</a:t>
            </a:r>
            <a:r>
              <a:rPr lang="en-GB" i="1" dirty="0"/>
              <a:t> at per nostra </a:t>
            </a:r>
            <a:r>
              <a:rPr lang="en-GB" i="1" dirty="0" err="1"/>
              <a:t>ultrices</a:t>
            </a:r>
            <a:r>
              <a:rPr lang="en-GB" i="1" dirty="0"/>
              <a:t> </a:t>
            </a:r>
            <a:r>
              <a:rPr lang="en-GB" i="1" dirty="0" err="1"/>
              <a:t>taciti</a:t>
            </a:r>
            <a:r>
              <a:rPr lang="en-GB" i="1" dirty="0"/>
              <a:t>, </a:t>
            </a:r>
            <a:r>
              <a:rPr lang="en-GB" i="1" dirty="0" err="1"/>
              <a:t>facilisis</a:t>
            </a:r>
            <a:r>
              <a:rPr lang="en-GB" i="1" dirty="0"/>
              <a:t> </a:t>
            </a:r>
            <a:r>
              <a:rPr lang="en-GB" i="1" dirty="0" err="1"/>
              <a:t>tortor</a:t>
            </a:r>
            <a:r>
              <a:rPr lang="en-GB" i="1" dirty="0"/>
              <a:t> </a:t>
            </a:r>
            <a:r>
              <a:rPr lang="en-GB" i="1" dirty="0" err="1"/>
              <a:t>accumsan</a:t>
            </a:r>
            <a:r>
              <a:rPr lang="en-GB" i="1" dirty="0"/>
              <a:t> lorem sit convallis </a:t>
            </a:r>
            <a:r>
              <a:rPr lang="en-GB" i="1" dirty="0" err="1"/>
              <a:t>duis</a:t>
            </a:r>
            <a:r>
              <a:rPr lang="en-GB" i="1" dirty="0"/>
              <a:t> </a:t>
            </a:r>
            <a:r>
              <a:rPr lang="en-GB" i="1" dirty="0" err="1"/>
              <a:t>etiam</a:t>
            </a:r>
            <a:r>
              <a:rPr lang="en-GB" i="1" dirty="0"/>
              <a:t>.</a:t>
            </a:r>
          </a:p>
          <a:p>
            <a:r>
              <a:rPr lang="en-GB" i="1" dirty="0" err="1"/>
              <a:t>Facilisis</a:t>
            </a:r>
            <a:r>
              <a:rPr lang="en-GB" i="1" dirty="0"/>
              <a:t> </a:t>
            </a:r>
            <a:r>
              <a:rPr lang="en-GB" i="1" dirty="0" err="1"/>
              <a:t>pellentesque</a:t>
            </a:r>
            <a:r>
              <a:rPr lang="en-GB" i="1" dirty="0"/>
              <a:t> </a:t>
            </a:r>
            <a:r>
              <a:rPr lang="en-GB" i="1" dirty="0" err="1"/>
              <a:t>eros</a:t>
            </a:r>
            <a:r>
              <a:rPr lang="en-GB" i="1" dirty="0"/>
              <a:t> et </a:t>
            </a:r>
            <a:r>
              <a:rPr lang="en-GB" i="1" dirty="0" err="1"/>
              <a:t>venenatis</a:t>
            </a:r>
            <a:r>
              <a:rPr lang="en-GB" i="1" dirty="0"/>
              <a:t> id </a:t>
            </a:r>
            <a:r>
              <a:rPr lang="en-GB" i="1" dirty="0" err="1"/>
              <a:t>proin</a:t>
            </a:r>
            <a:r>
              <a:rPr lang="en-GB" i="1" dirty="0"/>
              <a:t> fames sit id lacus </a:t>
            </a:r>
            <a:r>
              <a:rPr lang="en-GB" i="1" dirty="0" err="1"/>
              <a:t>senectus</a:t>
            </a:r>
            <a:r>
              <a:rPr lang="en-GB" i="1" dirty="0"/>
              <a:t>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2. Ipsum</a:t>
            </a:r>
            <a:endParaRPr lang="en-US" dirty="0"/>
          </a:p>
          <a:p>
            <a:r>
              <a:rPr lang="en-GB" i="1" dirty="0" err="1" smtClean="0"/>
              <a:t>Habitasse</a:t>
            </a:r>
            <a:r>
              <a:rPr lang="en-GB" i="1" dirty="0" smtClean="0"/>
              <a:t> </a:t>
            </a:r>
            <a:r>
              <a:rPr lang="en-GB" i="1" dirty="0"/>
              <a:t>lorem </a:t>
            </a:r>
            <a:r>
              <a:rPr lang="en-GB" i="1" dirty="0" err="1"/>
              <a:t>suscipit</a:t>
            </a:r>
            <a:r>
              <a:rPr lang="en-GB" i="1" dirty="0"/>
              <a:t> mi </a:t>
            </a:r>
            <a:r>
              <a:rPr lang="en-GB" i="1" dirty="0" err="1"/>
              <a:t>volutpat</a:t>
            </a:r>
            <a:r>
              <a:rPr lang="en-GB" i="1" dirty="0"/>
              <a:t> </a:t>
            </a:r>
            <a:r>
              <a:rPr lang="en-GB" i="1" dirty="0" err="1"/>
              <a:t>curabitur</a:t>
            </a:r>
            <a:r>
              <a:rPr lang="en-GB" i="1" dirty="0"/>
              <a:t> vitae, </a:t>
            </a:r>
            <a:r>
              <a:rPr lang="en-GB" i="1" dirty="0" err="1"/>
              <a:t>condimentum</a:t>
            </a:r>
            <a:r>
              <a:rPr lang="en-GB" i="1" dirty="0"/>
              <a:t> </a:t>
            </a:r>
            <a:r>
              <a:rPr lang="en-GB" i="1" dirty="0" err="1"/>
              <a:t>vehicula</a:t>
            </a:r>
            <a:r>
              <a:rPr lang="en-GB" i="1" dirty="0"/>
              <a:t> </a:t>
            </a:r>
            <a:r>
              <a:rPr lang="en-GB" i="1" dirty="0" err="1"/>
              <a:t>risus</a:t>
            </a:r>
            <a:r>
              <a:rPr lang="en-GB" i="1" dirty="0"/>
              <a:t> </a:t>
            </a:r>
            <a:r>
              <a:rPr lang="en-GB" i="1" dirty="0" err="1"/>
              <a:t>lobortis</a:t>
            </a:r>
            <a:r>
              <a:rPr lang="en-GB" i="1" dirty="0"/>
              <a:t> </a:t>
            </a:r>
            <a:r>
              <a:rPr lang="en-GB" i="1" dirty="0" err="1"/>
              <a:t>commodo</a:t>
            </a:r>
            <a:r>
              <a:rPr lang="en-GB" i="1" dirty="0"/>
              <a:t> </a:t>
            </a:r>
            <a:r>
              <a:rPr lang="en-GB" i="1" dirty="0" err="1"/>
              <a:t>euismod</a:t>
            </a:r>
            <a:r>
              <a:rPr lang="en-GB" i="1" dirty="0"/>
              <a:t>, convallis per </a:t>
            </a:r>
            <a:r>
              <a:rPr lang="en-GB" i="1" dirty="0" err="1"/>
              <a:t>venenatis</a:t>
            </a:r>
            <a:r>
              <a:rPr lang="en-GB" i="1" dirty="0"/>
              <a:t> </a:t>
            </a:r>
            <a:r>
              <a:rPr lang="en-GB" i="1" dirty="0" err="1"/>
              <a:t>velit</a:t>
            </a:r>
            <a:r>
              <a:rPr lang="en-GB" i="1" dirty="0"/>
              <a:t> </a:t>
            </a:r>
            <a:r>
              <a:rPr lang="en-GB" i="1" dirty="0" err="1"/>
              <a:t>morbi</a:t>
            </a:r>
            <a:r>
              <a:rPr lang="en-GB" i="1" dirty="0" smtClean="0"/>
              <a:t>.</a:t>
            </a:r>
            <a:endParaRPr lang="en-GB" i="1" dirty="0"/>
          </a:p>
          <a:p>
            <a:r>
              <a:rPr lang="en-GB" i="1" dirty="0" err="1"/>
              <a:t>Sollicitudin</a:t>
            </a:r>
            <a:r>
              <a:rPr lang="en-GB" i="1" dirty="0"/>
              <a:t> </a:t>
            </a:r>
            <a:r>
              <a:rPr lang="en-GB" i="1" dirty="0" err="1"/>
              <a:t>orci</a:t>
            </a:r>
            <a:r>
              <a:rPr lang="en-GB" i="1" dirty="0"/>
              <a:t> a id </a:t>
            </a:r>
            <a:r>
              <a:rPr lang="en-GB" i="1" dirty="0" err="1"/>
              <a:t>malesuada</a:t>
            </a:r>
            <a:r>
              <a:rPr lang="en-GB" i="1" dirty="0"/>
              <a:t> </a:t>
            </a:r>
            <a:r>
              <a:rPr lang="en-GB" i="1" dirty="0" err="1"/>
              <a:t>tristique</a:t>
            </a:r>
            <a:r>
              <a:rPr lang="en-GB" i="1" dirty="0"/>
              <a:t> </a:t>
            </a:r>
            <a:r>
              <a:rPr lang="en-GB" i="1" dirty="0" err="1"/>
              <a:t>sapien</a:t>
            </a:r>
            <a:r>
              <a:rPr lang="en-GB" i="1" dirty="0"/>
              <a:t> </a:t>
            </a:r>
            <a:r>
              <a:rPr lang="en-GB" i="1" dirty="0" err="1"/>
              <a:t>donec</a:t>
            </a:r>
            <a:r>
              <a:rPr lang="en-GB" i="1" dirty="0"/>
              <a:t> </a:t>
            </a:r>
            <a:r>
              <a:rPr lang="en-GB" i="1" dirty="0" err="1"/>
              <a:t>morbi</a:t>
            </a:r>
            <a:r>
              <a:rPr lang="en-GB" i="1" dirty="0"/>
              <a:t> </a:t>
            </a:r>
            <a:r>
              <a:rPr lang="en-GB" i="1" dirty="0" err="1"/>
              <a:t>inceptos</a:t>
            </a:r>
            <a:r>
              <a:rPr lang="en-GB" i="1" dirty="0"/>
              <a:t>, </a:t>
            </a:r>
            <a:r>
              <a:rPr lang="en-GB" i="1" dirty="0" err="1"/>
              <a:t>diam</a:t>
            </a:r>
            <a:r>
              <a:rPr lang="en-GB" i="1" dirty="0"/>
              <a:t> </a:t>
            </a:r>
            <a:r>
              <a:rPr lang="en-GB" i="1" dirty="0" err="1"/>
              <a:t>netus</a:t>
            </a:r>
            <a:r>
              <a:rPr lang="en-GB" i="1" dirty="0"/>
              <a:t> </a:t>
            </a:r>
            <a:r>
              <a:rPr lang="en-GB" i="1" dirty="0" err="1"/>
              <a:t>nec</a:t>
            </a:r>
            <a:r>
              <a:rPr lang="en-GB" i="1" dirty="0"/>
              <a:t> </a:t>
            </a:r>
            <a:r>
              <a:rPr lang="en-GB" i="1" dirty="0" err="1"/>
              <a:t>arcu</a:t>
            </a:r>
            <a:r>
              <a:rPr lang="en-GB" i="1" dirty="0"/>
              <a:t> </a:t>
            </a:r>
            <a:r>
              <a:rPr lang="en-GB" i="1" dirty="0" err="1"/>
              <a:t>felis</a:t>
            </a:r>
            <a:r>
              <a:rPr lang="en-GB" i="1" dirty="0"/>
              <a:t> </a:t>
            </a:r>
            <a:r>
              <a:rPr lang="en-GB" i="1" dirty="0" err="1"/>
              <a:t>pretium</a:t>
            </a:r>
            <a:r>
              <a:rPr lang="en-GB" i="1" dirty="0"/>
              <a:t> </a:t>
            </a:r>
            <a:r>
              <a:rPr lang="en-GB" i="1" dirty="0" err="1"/>
              <a:t>pulvinar</a:t>
            </a:r>
            <a:r>
              <a:rPr lang="en-GB" i="1" dirty="0"/>
              <a:t>.</a:t>
            </a:r>
          </a:p>
          <a:p>
            <a:r>
              <a:rPr lang="en-GB" i="1" dirty="0" err="1" smtClean="0"/>
              <a:t>Hendrerit</a:t>
            </a:r>
            <a:r>
              <a:rPr lang="en-GB" i="1" dirty="0" smtClean="0"/>
              <a:t> </a:t>
            </a:r>
            <a:r>
              <a:rPr lang="en-GB" i="1" dirty="0" err="1"/>
              <a:t>sodales</a:t>
            </a:r>
            <a:r>
              <a:rPr lang="en-GB" i="1" dirty="0"/>
              <a:t> at </a:t>
            </a:r>
            <a:r>
              <a:rPr lang="en-GB" i="1" dirty="0" err="1"/>
              <a:t>molestie</a:t>
            </a:r>
            <a:r>
              <a:rPr lang="en-GB" i="1" dirty="0"/>
              <a:t> sit </a:t>
            </a:r>
            <a:r>
              <a:rPr lang="en-GB" i="1" dirty="0" err="1"/>
              <a:t>commodo</a:t>
            </a:r>
            <a:r>
              <a:rPr lang="en-GB" i="1" dirty="0"/>
              <a:t> </a:t>
            </a:r>
            <a:r>
              <a:rPr lang="en-GB" i="1" dirty="0" err="1"/>
              <a:t>nullam</a:t>
            </a:r>
            <a:r>
              <a:rPr lang="en-GB" i="1" dirty="0"/>
              <a:t> </a:t>
            </a:r>
            <a:r>
              <a:rPr lang="en-GB" i="1" dirty="0" err="1"/>
              <a:t>rutrum</a:t>
            </a:r>
            <a:r>
              <a:rPr lang="en-GB" i="1" dirty="0"/>
              <a:t> </a:t>
            </a:r>
            <a:r>
              <a:rPr lang="en-GB" i="1" dirty="0" err="1"/>
              <a:t>odio</a:t>
            </a:r>
            <a:r>
              <a:rPr lang="en-GB" i="1" dirty="0"/>
              <a:t> </a:t>
            </a:r>
            <a:r>
              <a:rPr lang="en-GB" i="1" dirty="0" err="1"/>
              <a:t>litora</a:t>
            </a:r>
            <a:r>
              <a:rPr lang="en-GB" i="1" dirty="0"/>
              <a:t>.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Mapway</a:t>
            </a:r>
            <a:r>
              <a:rPr lang="en-US" dirty="0" smtClean="0"/>
              <a:t> 2015 Private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Generated 3 paragraphs of Lorem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569E-D5B9-4C77-B447-B1448E5A48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1. Lorem</a:t>
            </a:r>
          </a:p>
          <a:p>
            <a:r>
              <a:rPr lang="en-GB" i="1" dirty="0"/>
              <a:t>Lorem ipsum fames </a:t>
            </a:r>
            <a:r>
              <a:rPr lang="en-GB" i="1" dirty="0" err="1"/>
              <a:t>nam</a:t>
            </a:r>
            <a:r>
              <a:rPr lang="en-GB" i="1" dirty="0"/>
              <a:t> </a:t>
            </a:r>
            <a:r>
              <a:rPr lang="en-GB" i="1" dirty="0" err="1"/>
              <a:t>pulvinar</a:t>
            </a:r>
            <a:r>
              <a:rPr lang="en-GB" i="1" dirty="0"/>
              <a:t> magna </a:t>
            </a:r>
            <a:r>
              <a:rPr lang="en-GB" i="1" dirty="0" err="1"/>
              <a:t>sollicitudin</a:t>
            </a:r>
            <a:r>
              <a:rPr lang="en-GB" i="1" dirty="0"/>
              <a:t>, fames vitae </a:t>
            </a:r>
            <a:r>
              <a:rPr lang="en-GB" i="1" dirty="0" err="1"/>
              <a:t>viverra</a:t>
            </a:r>
            <a:r>
              <a:rPr lang="en-GB" i="1" dirty="0"/>
              <a:t> </a:t>
            </a:r>
            <a:r>
              <a:rPr lang="en-GB" i="1" dirty="0" err="1"/>
              <a:t>maecenas</a:t>
            </a:r>
            <a:r>
              <a:rPr lang="en-GB" i="1" dirty="0"/>
              <a:t> </a:t>
            </a:r>
            <a:r>
              <a:rPr lang="en-GB" i="1" dirty="0" err="1"/>
              <a:t>mattis</a:t>
            </a:r>
            <a:r>
              <a:rPr lang="en-GB" i="1" dirty="0"/>
              <a:t> class, in </a:t>
            </a:r>
            <a:r>
              <a:rPr lang="en-GB" i="1" dirty="0" err="1"/>
              <a:t>feugiat</a:t>
            </a:r>
            <a:r>
              <a:rPr lang="en-GB" i="1" dirty="0"/>
              <a:t> </a:t>
            </a:r>
            <a:r>
              <a:rPr lang="en-GB" i="1" dirty="0" err="1"/>
              <a:t>venenatis</a:t>
            </a:r>
            <a:r>
              <a:rPr lang="en-GB" i="1" dirty="0"/>
              <a:t> </a:t>
            </a:r>
            <a:r>
              <a:rPr lang="en-GB" i="1" dirty="0" err="1"/>
              <a:t>malesuada</a:t>
            </a:r>
            <a:r>
              <a:rPr lang="en-GB" i="1" dirty="0"/>
              <a:t> </a:t>
            </a:r>
            <a:r>
              <a:rPr lang="en-GB" i="1" dirty="0" err="1"/>
              <a:t>cras</a:t>
            </a:r>
            <a:r>
              <a:rPr lang="en-GB" i="1" dirty="0"/>
              <a:t>.</a:t>
            </a:r>
          </a:p>
          <a:p>
            <a:r>
              <a:rPr lang="en-GB" i="1" dirty="0" err="1"/>
              <a:t>Potenti</a:t>
            </a:r>
            <a:r>
              <a:rPr lang="en-GB" i="1" dirty="0"/>
              <a:t> </a:t>
            </a:r>
            <a:r>
              <a:rPr lang="en-GB" i="1" dirty="0" err="1"/>
              <a:t>condimentum</a:t>
            </a:r>
            <a:r>
              <a:rPr lang="en-GB" i="1" dirty="0"/>
              <a:t> </a:t>
            </a:r>
            <a:r>
              <a:rPr lang="en-GB" i="1" dirty="0" err="1"/>
              <a:t>interdum</a:t>
            </a:r>
            <a:r>
              <a:rPr lang="en-GB" i="1" dirty="0"/>
              <a:t> </a:t>
            </a:r>
            <a:r>
              <a:rPr lang="en-GB" i="1" dirty="0" err="1"/>
              <a:t>sapien</a:t>
            </a:r>
            <a:r>
              <a:rPr lang="en-GB" i="1" dirty="0"/>
              <a:t> </a:t>
            </a:r>
            <a:r>
              <a:rPr lang="en-GB" i="1" dirty="0" err="1"/>
              <a:t>cubilia</a:t>
            </a:r>
            <a:r>
              <a:rPr lang="en-GB" i="1" dirty="0"/>
              <a:t> at per nostra </a:t>
            </a:r>
            <a:r>
              <a:rPr lang="en-GB" i="1" dirty="0" err="1"/>
              <a:t>ultrices</a:t>
            </a:r>
            <a:r>
              <a:rPr lang="en-GB" i="1" dirty="0"/>
              <a:t> </a:t>
            </a:r>
            <a:r>
              <a:rPr lang="en-GB" i="1" dirty="0" err="1"/>
              <a:t>taciti</a:t>
            </a:r>
            <a:r>
              <a:rPr lang="en-GB" i="1" dirty="0"/>
              <a:t>, </a:t>
            </a:r>
            <a:r>
              <a:rPr lang="en-GB" i="1" dirty="0" err="1"/>
              <a:t>facilisis</a:t>
            </a:r>
            <a:r>
              <a:rPr lang="en-GB" i="1" dirty="0"/>
              <a:t> </a:t>
            </a:r>
            <a:r>
              <a:rPr lang="en-GB" i="1" dirty="0" err="1"/>
              <a:t>tortor</a:t>
            </a:r>
            <a:r>
              <a:rPr lang="en-GB" i="1" dirty="0"/>
              <a:t> </a:t>
            </a:r>
            <a:r>
              <a:rPr lang="en-GB" i="1" dirty="0" err="1"/>
              <a:t>accumsan</a:t>
            </a:r>
            <a:r>
              <a:rPr lang="en-GB" i="1" dirty="0"/>
              <a:t> lorem sit convallis </a:t>
            </a:r>
            <a:r>
              <a:rPr lang="en-GB" i="1" dirty="0" err="1"/>
              <a:t>duis</a:t>
            </a:r>
            <a:r>
              <a:rPr lang="en-GB" i="1" dirty="0"/>
              <a:t> </a:t>
            </a:r>
            <a:r>
              <a:rPr lang="en-GB" i="1" dirty="0" err="1"/>
              <a:t>etiam</a:t>
            </a:r>
            <a:r>
              <a:rPr lang="en-GB" i="1" dirty="0"/>
              <a:t>.</a:t>
            </a:r>
          </a:p>
          <a:p>
            <a:r>
              <a:rPr lang="en-GB" i="1" dirty="0" err="1"/>
              <a:t>Facilisis</a:t>
            </a:r>
            <a:r>
              <a:rPr lang="en-GB" i="1" dirty="0"/>
              <a:t> </a:t>
            </a:r>
            <a:r>
              <a:rPr lang="en-GB" i="1" dirty="0" err="1"/>
              <a:t>pellentesque</a:t>
            </a:r>
            <a:r>
              <a:rPr lang="en-GB" i="1" dirty="0"/>
              <a:t> </a:t>
            </a:r>
            <a:r>
              <a:rPr lang="en-GB" i="1" dirty="0" err="1"/>
              <a:t>eros</a:t>
            </a:r>
            <a:r>
              <a:rPr lang="en-GB" i="1" dirty="0"/>
              <a:t> et </a:t>
            </a:r>
            <a:r>
              <a:rPr lang="en-GB" i="1" dirty="0" err="1"/>
              <a:t>venenatis</a:t>
            </a:r>
            <a:r>
              <a:rPr lang="en-GB" i="1" dirty="0"/>
              <a:t> id </a:t>
            </a:r>
            <a:r>
              <a:rPr lang="en-GB" i="1" dirty="0" err="1"/>
              <a:t>proin</a:t>
            </a:r>
            <a:r>
              <a:rPr lang="en-GB" i="1" dirty="0"/>
              <a:t> fames sit id lacus </a:t>
            </a:r>
            <a:r>
              <a:rPr lang="en-GB" i="1" dirty="0" err="1"/>
              <a:t>senectus</a:t>
            </a:r>
            <a:r>
              <a:rPr lang="en-GB" i="1" dirty="0"/>
              <a:t>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2. Ipsum</a:t>
            </a:r>
          </a:p>
          <a:p>
            <a:r>
              <a:rPr lang="en-GB" i="1" dirty="0" err="1"/>
              <a:t>Habitasse</a:t>
            </a:r>
            <a:r>
              <a:rPr lang="en-GB" i="1" dirty="0"/>
              <a:t> lorem </a:t>
            </a:r>
            <a:r>
              <a:rPr lang="en-GB" i="1" dirty="0" err="1"/>
              <a:t>suscipit</a:t>
            </a:r>
            <a:r>
              <a:rPr lang="en-GB" i="1" dirty="0"/>
              <a:t> mi </a:t>
            </a:r>
            <a:r>
              <a:rPr lang="en-GB" i="1" dirty="0" err="1"/>
              <a:t>volutpat</a:t>
            </a:r>
            <a:r>
              <a:rPr lang="en-GB" i="1" dirty="0"/>
              <a:t> </a:t>
            </a:r>
            <a:r>
              <a:rPr lang="en-GB" i="1" dirty="0" err="1"/>
              <a:t>curabitur</a:t>
            </a:r>
            <a:r>
              <a:rPr lang="en-GB" i="1" dirty="0"/>
              <a:t> vitae, </a:t>
            </a:r>
            <a:r>
              <a:rPr lang="en-GB" i="1" dirty="0" err="1"/>
              <a:t>condimentum</a:t>
            </a:r>
            <a:r>
              <a:rPr lang="en-GB" i="1" dirty="0"/>
              <a:t> </a:t>
            </a:r>
            <a:r>
              <a:rPr lang="en-GB" i="1" dirty="0" err="1"/>
              <a:t>vehicula</a:t>
            </a:r>
            <a:r>
              <a:rPr lang="en-GB" i="1" dirty="0"/>
              <a:t> </a:t>
            </a:r>
            <a:r>
              <a:rPr lang="en-GB" i="1" dirty="0" err="1"/>
              <a:t>risus</a:t>
            </a:r>
            <a:r>
              <a:rPr lang="en-GB" i="1" dirty="0"/>
              <a:t> </a:t>
            </a:r>
            <a:r>
              <a:rPr lang="en-GB" i="1" dirty="0" err="1"/>
              <a:t>lobortis</a:t>
            </a:r>
            <a:r>
              <a:rPr lang="en-GB" i="1" dirty="0"/>
              <a:t> </a:t>
            </a:r>
            <a:r>
              <a:rPr lang="en-GB" i="1" dirty="0" err="1"/>
              <a:t>commodo</a:t>
            </a:r>
            <a:r>
              <a:rPr lang="en-GB" i="1" dirty="0"/>
              <a:t> </a:t>
            </a:r>
            <a:r>
              <a:rPr lang="en-GB" i="1" dirty="0" err="1"/>
              <a:t>euismod</a:t>
            </a:r>
            <a:r>
              <a:rPr lang="en-GB" i="1" dirty="0"/>
              <a:t>, convallis per </a:t>
            </a:r>
            <a:r>
              <a:rPr lang="en-GB" i="1" dirty="0" err="1"/>
              <a:t>venenatis</a:t>
            </a:r>
            <a:r>
              <a:rPr lang="en-GB" i="1" dirty="0"/>
              <a:t> </a:t>
            </a:r>
            <a:r>
              <a:rPr lang="en-GB" i="1" dirty="0" err="1"/>
              <a:t>velit</a:t>
            </a:r>
            <a:r>
              <a:rPr lang="en-GB" i="1" dirty="0"/>
              <a:t> </a:t>
            </a:r>
            <a:r>
              <a:rPr lang="en-GB" i="1" dirty="0" err="1"/>
              <a:t>morbi</a:t>
            </a:r>
            <a:r>
              <a:rPr lang="en-GB" i="1" dirty="0"/>
              <a:t>.</a:t>
            </a:r>
          </a:p>
          <a:p>
            <a:r>
              <a:rPr lang="en-GB" i="1" dirty="0" err="1"/>
              <a:t>Sollicitudin</a:t>
            </a:r>
            <a:r>
              <a:rPr lang="en-GB" i="1" dirty="0"/>
              <a:t> </a:t>
            </a:r>
            <a:r>
              <a:rPr lang="en-GB" i="1" dirty="0" err="1"/>
              <a:t>orci</a:t>
            </a:r>
            <a:r>
              <a:rPr lang="en-GB" i="1" dirty="0"/>
              <a:t> a id </a:t>
            </a:r>
            <a:r>
              <a:rPr lang="en-GB" i="1" dirty="0" err="1"/>
              <a:t>malesuada</a:t>
            </a:r>
            <a:r>
              <a:rPr lang="en-GB" i="1" dirty="0"/>
              <a:t> </a:t>
            </a:r>
            <a:r>
              <a:rPr lang="en-GB" i="1" dirty="0" err="1"/>
              <a:t>tristique</a:t>
            </a:r>
            <a:r>
              <a:rPr lang="en-GB" i="1" dirty="0"/>
              <a:t> </a:t>
            </a:r>
            <a:r>
              <a:rPr lang="en-GB" i="1" dirty="0" err="1"/>
              <a:t>sapien</a:t>
            </a:r>
            <a:r>
              <a:rPr lang="en-GB" i="1" dirty="0"/>
              <a:t> </a:t>
            </a:r>
            <a:r>
              <a:rPr lang="en-GB" i="1" dirty="0" err="1"/>
              <a:t>donec</a:t>
            </a:r>
            <a:r>
              <a:rPr lang="en-GB" i="1" dirty="0"/>
              <a:t> </a:t>
            </a:r>
            <a:r>
              <a:rPr lang="en-GB" i="1" dirty="0" err="1"/>
              <a:t>morbi</a:t>
            </a:r>
            <a:r>
              <a:rPr lang="en-GB" i="1" dirty="0"/>
              <a:t> </a:t>
            </a:r>
            <a:r>
              <a:rPr lang="en-GB" i="1" dirty="0" err="1"/>
              <a:t>inceptos</a:t>
            </a:r>
            <a:r>
              <a:rPr lang="en-GB" i="1" dirty="0"/>
              <a:t>, </a:t>
            </a:r>
            <a:r>
              <a:rPr lang="en-GB" i="1" dirty="0" err="1"/>
              <a:t>diam</a:t>
            </a:r>
            <a:r>
              <a:rPr lang="en-GB" i="1" dirty="0"/>
              <a:t> </a:t>
            </a:r>
            <a:r>
              <a:rPr lang="en-GB" i="1" dirty="0" err="1"/>
              <a:t>netus</a:t>
            </a:r>
            <a:r>
              <a:rPr lang="en-GB" i="1" dirty="0"/>
              <a:t> </a:t>
            </a:r>
            <a:r>
              <a:rPr lang="en-GB" i="1" dirty="0" err="1"/>
              <a:t>nec</a:t>
            </a:r>
            <a:r>
              <a:rPr lang="en-GB" i="1" dirty="0"/>
              <a:t> </a:t>
            </a:r>
            <a:r>
              <a:rPr lang="en-GB" i="1" dirty="0" err="1"/>
              <a:t>arcu</a:t>
            </a:r>
            <a:r>
              <a:rPr lang="en-GB" i="1" dirty="0"/>
              <a:t> </a:t>
            </a:r>
            <a:r>
              <a:rPr lang="en-GB" i="1" dirty="0" err="1"/>
              <a:t>felis</a:t>
            </a:r>
            <a:r>
              <a:rPr lang="en-GB" i="1" dirty="0"/>
              <a:t> </a:t>
            </a:r>
            <a:r>
              <a:rPr lang="en-GB" i="1" dirty="0" err="1"/>
              <a:t>pretium</a:t>
            </a:r>
            <a:r>
              <a:rPr lang="en-GB" i="1" dirty="0"/>
              <a:t> </a:t>
            </a:r>
            <a:r>
              <a:rPr lang="en-GB" i="1" dirty="0" err="1"/>
              <a:t>pulvinar</a:t>
            </a:r>
            <a:r>
              <a:rPr lang="en-GB" i="1" dirty="0"/>
              <a:t>.</a:t>
            </a:r>
          </a:p>
          <a:p>
            <a:r>
              <a:rPr lang="en-GB" i="1" dirty="0" err="1"/>
              <a:t>Hendrerit</a:t>
            </a:r>
            <a:r>
              <a:rPr lang="en-GB" i="1" dirty="0"/>
              <a:t> </a:t>
            </a:r>
            <a:r>
              <a:rPr lang="en-GB" i="1" dirty="0" err="1"/>
              <a:t>sodales</a:t>
            </a:r>
            <a:r>
              <a:rPr lang="en-GB" i="1" dirty="0"/>
              <a:t> at </a:t>
            </a:r>
            <a:r>
              <a:rPr lang="en-GB" i="1" dirty="0" err="1"/>
              <a:t>molestie</a:t>
            </a:r>
            <a:r>
              <a:rPr lang="en-GB" i="1" dirty="0"/>
              <a:t> sit </a:t>
            </a:r>
            <a:r>
              <a:rPr lang="en-GB" i="1" dirty="0" err="1"/>
              <a:t>commodo</a:t>
            </a:r>
            <a:r>
              <a:rPr lang="en-GB" i="1" dirty="0"/>
              <a:t> </a:t>
            </a:r>
            <a:r>
              <a:rPr lang="en-GB" i="1" dirty="0" err="1"/>
              <a:t>nullam</a:t>
            </a:r>
            <a:r>
              <a:rPr lang="en-GB" i="1" dirty="0"/>
              <a:t> </a:t>
            </a:r>
            <a:r>
              <a:rPr lang="en-GB" i="1" dirty="0" err="1"/>
              <a:t>rutrum</a:t>
            </a:r>
            <a:r>
              <a:rPr lang="en-GB" i="1" dirty="0"/>
              <a:t> </a:t>
            </a:r>
            <a:r>
              <a:rPr lang="en-GB" i="1" dirty="0" err="1"/>
              <a:t>odio</a:t>
            </a:r>
            <a:r>
              <a:rPr lang="en-GB" i="1" dirty="0"/>
              <a:t> </a:t>
            </a:r>
            <a:r>
              <a:rPr lang="en-GB" i="1" dirty="0" err="1"/>
              <a:t>litora</a:t>
            </a:r>
            <a:r>
              <a:rPr lang="en-GB" i="1" dirty="0"/>
              <a:t>.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3. </a:t>
            </a:r>
            <a:r>
              <a:rPr lang="en-US" dirty="0"/>
              <a:t>Lorem</a:t>
            </a:r>
          </a:p>
          <a:p>
            <a:r>
              <a:rPr lang="en-GB" i="1" dirty="0"/>
              <a:t>Lorem ipsum fames </a:t>
            </a:r>
            <a:r>
              <a:rPr lang="en-GB" i="1" dirty="0" err="1"/>
              <a:t>nam</a:t>
            </a:r>
            <a:r>
              <a:rPr lang="en-GB" i="1" dirty="0"/>
              <a:t> </a:t>
            </a:r>
            <a:r>
              <a:rPr lang="en-GB" i="1" dirty="0" err="1"/>
              <a:t>pulvinar</a:t>
            </a:r>
            <a:r>
              <a:rPr lang="en-GB" i="1" dirty="0"/>
              <a:t> magna </a:t>
            </a:r>
            <a:r>
              <a:rPr lang="en-GB" i="1" dirty="0" err="1"/>
              <a:t>sollicitudin</a:t>
            </a:r>
            <a:r>
              <a:rPr lang="en-GB" i="1" dirty="0"/>
              <a:t>, fames vitae </a:t>
            </a:r>
            <a:r>
              <a:rPr lang="en-GB" i="1" dirty="0" err="1"/>
              <a:t>viverra</a:t>
            </a:r>
            <a:r>
              <a:rPr lang="en-GB" i="1" dirty="0"/>
              <a:t> </a:t>
            </a:r>
            <a:r>
              <a:rPr lang="en-GB" i="1" dirty="0" err="1"/>
              <a:t>maecenas</a:t>
            </a:r>
            <a:r>
              <a:rPr lang="en-GB" i="1" dirty="0"/>
              <a:t> </a:t>
            </a:r>
            <a:r>
              <a:rPr lang="en-GB" i="1" dirty="0" err="1"/>
              <a:t>mattis</a:t>
            </a:r>
            <a:r>
              <a:rPr lang="en-GB" i="1" dirty="0"/>
              <a:t> class, in </a:t>
            </a:r>
            <a:r>
              <a:rPr lang="en-GB" i="1" dirty="0" err="1"/>
              <a:t>feugiat</a:t>
            </a:r>
            <a:r>
              <a:rPr lang="en-GB" i="1" dirty="0"/>
              <a:t> </a:t>
            </a:r>
            <a:r>
              <a:rPr lang="en-GB" i="1" dirty="0" err="1"/>
              <a:t>venenatis</a:t>
            </a:r>
            <a:r>
              <a:rPr lang="en-GB" i="1" dirty="0"/>
              <a:t> </a:t>
            </a:r>
            <a:r>
              <a:rPr lang="en-GB" i="1" dirty="0" err="1"/>
              <a:t>malesuada</a:t>
            </a:r>
            <a:r>
              <a:rPr lang="en-GB" i="1" dirty="0"/>
              <a:t> </a:t>
            </a:r>
            <a:r>
              <a:rPr lang="en-GB" i="1" dirty="0" err="1"/>
              <a:t>cras</a:t>
            </a:r>
            <a:r>
              <a:rPr lang="en-GB" i="1" dirty="0"/>
              <a:t>.</a:t>
            </a:r>
          </a:p>
          <a:p>
            <a:r>
              <a:rPr lang="en-GB" i="1" dirty="0" err="1"/>
              <a:t>Potenti</a:t>
            </a:r>
            <a:r>
              <a:rPr lang="en-GB" i="1" dirty="0"/>
              <a:t> </a:t>
            </a:r>
            <a:r>
              <a:rPr lang="en-GB" i="1" dirty="0" err="1"/>
              <a:t>condimentum</a:t>
            </a:r>
            <a:r>
              <a:rPr lang="en-GB" i="1" dirty="0"/>
              <a:t> </a:t>
            </a:r>
            <a:r>
              <a:rPr lang="en-GB" i="1" dirty="0" err="1"/>
              <a:t>interdum</a:t>
            </a:r>
            <a:r>
              <a:rPr lang="en-GB" i="1" dirty="0"/>
              <a:t> </a:t>
            </a:r>
            <a:r>
              <a:rPr lang="en-GB" i="1" dirty="0" err="1"/>
              <a:t>sapien</a:t>
            </a:r>
            <a:r>
              <a:rPr lang="en-GB" i="1" dirty="0"/>
              <a:t> </a:t>
            </a:r>
            <a:r>
              <a:rPr lang="en-GB" i="1" dirty="0" err="1"/>
              <a:t>cubilia</a:t>
            </a:r>
            <a:r>
              <a:rPr lang="en-GB" i="1" dirty="0"/>
              <a:t> at per nostra </a:t>
            </a:r>
            <a:r>
              <a:rPr lang="en-GB" i="1" dirty="0" err="1"/>
              <a:t>ultrices</a:t>
            </a:r>
            <a:r>
              <a:rPr lang="en-GB" i="1" dirty="0"/>
              <a:t> </a:t>
            </a:r>
            <a:r>
              <a:rPr lang="en-GB" i="1" dirty="0" err="1"/>
              <a:t>taciti</a:t>
            </a:r>
            <a:r>
              <a:rPr lang="en-GB" i="1" dirty="0"/>
              <a:t>, </a:t>
            </a:r>
            <a:r>
              <a:rPr lang="en-GB" i="1" dirty="0" err="1"/>
              <a:t>facilisis</a:t>
            </a:r>
            <a:r>
              <a:rPr lang="en-GB" i="1" dirty="0"/>
              <a:t> </a:t>
            </a:r>
            <a:r>
              <a:rPr lang="en-GB" i="1" dirty="0" err="1"/>
              <a:t>tortor</a:t>
            </a:r>
            <a:r>
              <a:rPr lang="en-GB" i="1" dirty="0"/>
              <a:t> </a:t>
            </a:r>
            <a:r>
              <a:rPr lang="en-GB" i="1" dirty="0" err="1"/>
              <a:t>accumsan</a:t>
            </a:r>
            <a:r>
              <a:rPr lang="en-GB" i="1" dirty="0"/>
              <a:t> lorem sit convallis </a:t>
            </a:r>
            <a:r>
              <a:rPr lang="en-GB" i="1" dirty="0" err="1"/>
              <a:t>duis</a:t>
            </a:r>
            <a:r>
              <a:rPr lang="en-GB" i="1" dirty="0"/>
              <a:t> </a:t>
            </a:r>
            <a:r>
              <a:rPr lang="en-GB" i="1" dirty="0" err="1"/>
              <a:t>etiam</a:t>
            </a:r>
            <a:r>
              <a:rPr lang="en-GB" i="1" dirty="0"/>
              <a:t>.</a:t>
            </a:r>
          </a:p>
          <a:p>
            <a:r>
              <a:rPr lang="en-GB" i="1" dirty="0" err="1"/>
              <a:t>Facilisis</a:t>
            </a:r>
            <a:r>
              <a:rPr lang="en-GB" i="1" dirty="0"/>
              <a:t> </a:t>
            </a:r>
            <a:r>
              <a:rPr lang="en-GB" i="1" dirty="0" err="1"/>
              <a:t>pellentesque</a:t>
            </a:r>
            <a:r>
              <a:rPr lang="en-GB" i="1" dirty="0"/>
              <a:t> </a:t>
            </a:r>
            <a:r>
              <a:rPr lang="en-GB" i="1" dirty="0" err="1"/>
              <a:t>eros</a:t>
            </a:r>
            <a:r>
              <a:rPr lang="en-GB" i="1" dirty="0"/>
              <a:t> et </a:t>
            </a:r>
            <a:r>
              <a:rPr lang="en-GB" i="1" dirty="0" err="1"/>
              <a:t>venenatis</a:t>
            </a:r>
            <a:r>
              <a:rPr lang="en-GB" i="1" dirty="0"/>
              <a:t> id </a:t>
            </a:r>
            <a:r>
              <a:rPr lang="en-GB" i="1" dirty="0" err="1"/>
              <a:t>proin</a:t>
            </a:r>
            <a:r>
              <a:rPr lang="en-GB" i="1" dirty="0"/>
              <a:t> fames sit id lacus </a:t>
            </a:r>
            <a:r>
              <a:rPr lang="en-GB" i="1" dirty="0" err="1"/>
              <a:t>senectus</a:t>
            </a:r>
            <a:r>
              <a:rPr lang="en-GB" i="1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Mapway</a:t>
            </a:r>
            <a:r>
              <a:rPr lang="en-US" dirty="0" smtClean="0"/>
              <a:t> 2015 Private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Generated 3 paragraphs of Lorem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569E-D5B9-4C77-B447-B1448E5A48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1. Lorem</a:t>
            </a:r>
          </a:p>
          <a:p>
            <a:r>
              <a:rPr lang="en-GB" i="1" dirty="0"/>
              <a:t>Lorem ipsum fames </a:t>
            </a:r>
            <a:r>
              <a:rPr lang="en-GB" i="1" dirty="0" err="1"/>
              <a:t>nam</a:t>
            </a:r>
            <a:r>
              <a:rPr lang="en-GB" i="1" dirty="0"/>
              <a:t> </a:t>
            </a:r>
            <a:r>
              <a:rPr lang="en-GB" i="1" dirty="0" err="1"/>
              <a:t>pulvinar</a:t>
            </a:r>
            <a:r>
              <a:rPr lang="en-GB" i="1" dirty="0"/>
              <a:t> magna </a:t>
            </a:r>
            <a:r>
              <a:rPr lang="en-GB" i="1" dirty="0" err="1"/>
              <a:t>sollicitudin</a:t>
            </a:r>
            <a:r>
              <a:rPr lang="en-GB" i="1" dirty="0"/>
              <a:t>, fames vitae </a:t>
            </a:r>
            <a:r>
              <a:rPr lang="en-GB" i="1" dirty="0" err="1"/>
              <a:t>viverra</a:t>
            </a:r>
            <a:r>
              <a:rPr lang="en-GB" i="1" dirty="0"/>
              <a:t> </a:t>
            </a:r>
            <a:r>
              <a:rPr lang="en-GB" i="1" dirty="0" err="1"/>
              <a:t>maecenas</a:t>
            </a:r>
            <a:r>
              <a:rPr lang="en-GB" i="1" dirty="0"/>
              <a:t> </a:t>
            </a:r>
            <a:r>
              <a:rPr lang="en-GB" i="1" dirty="0" err="1"/>
              <a:t>mattis</a:t>
            </a:r>
            <a:r>
              <a:rPr lang="en-GB" i="1" dirty="0"/>
              <a:t> class, in </a:t>
            </a:r>
            <a:r>
              <a:rPr lang="en-GB" i="1" dirty="0" err="1"/>
              <a:t>feugiat</a:t>
            </a:r>
            <a:r>
              <a:rPr lang="en-GB" i="1" dirty="0"/>
              <a:t> </a:t>
            </a:r>
            <a:r>
              <a:rPr lang="en-GB" i="1" dirty="0" err="1"/>
              <a:t>venenatis</a:t>
            </a:r>
            <a:r>
              <a:rPr lang="en-GB" i="1" dirty="0"/>
              <a:t> </a:t>
            </a:r>
            <a:r>
              <a:rPr lang="en-GB" i="1" dirty="0" err="1"/>
              <a:t>malesuada</a:t>
            </a:r>
            <a:r>
              <a:rPr lang="en-GB" i="1" dirty="0"/>
              <a:t> </a:t>
            </a:r>
            <a:r>
              <a:rPr lang="en-GB" i="1" dirty="0" err="1"/>
              <a:t>cras</a:t>
            </a:r>
            <a:r>
              <a:rPr lang="en-GB" i="1" dirty="0"/>
              <a:t>.</a:t>
            </a:r>
          </a:p>
          <a:p>
            <a:r>
              <a:rPr lang="en-GB" i="1" dirty="0" err="1"/>
              <a:t>Potenti</a:t>
            </a:r>
            <a:r>
              <a:rPr lang="en-GB" i="1" dirty="0"/>
              <a:t> </a:t>
            </a:r>
            <a:r>
              <a:rPr lang="en-GB" i="1" dirty="0" err="1"/>
              <a:t>condimentum</a:t>
            </a:r>
            <a:r>
              <a:rPr lang="en-GB" i="1" dirty="0"/>
              <a:t> </a:t>
            </a:r>
            <a:r>
              <a:rPr lang="en-GB" i="1" dirty="0" err="1"/>
              <a:t>interdum</a:t>
            </a:r>
            <a:r>
              <a:rPr lang="en-GB" i="1" dirty="0"/>
              <a:t> </a:t>
            </a:r>
            <a:r>
              <a:rPr lang="en-GB" i="1" dirty="0" err="1"/>
              <a:t>sapien</a:t>
            </a:r>
            <a:r>
              <a:rPr lang="en-GB" i="1" dirty="0"/>
              <a:t> </a:t>
            </a:r>
            <a:r>
              <a:rPr lang="en-GB" i="1" dirty="0" err="1"/>
              <a:t>cubilia</a:t>
            </a:r>
            <a:r>
              <a:rPr lang="en-GB" i="1" dirty="0"/>
              <a:t> at per nostra </a:t>
            </a:r>
            <a:r>
              <a:rPr lang="en-GB" i="1" dirty="0" err="1"/>
              <a:t>ultrices</a:t>
            </a:r>
            <a:r>
              <a:rPr lang="en-GB" i="1" dirty="0"/>
              <a:t> </a:t>
            </a:r>
            <a:r>
              <a:rPr lang="en-GB" i="1" dirty="0" err="1"/>
              <a:t>taciti</a:t>
            </a:r>
            <a:r>
              <a:rPr lang="en-GB" i="1" dirty="0"/>
              <a:t>, </a:t>
            </a:r>
            <a:r>
              <a:rPr lang="en-GB" i="1" dirty="0" err="1"/>
              <a:t>facilisis</a:t>
            </a:r>
            <a:r>
              <a:rPr lang="en-GB" i="1" dirty="0"/>
              <a:t> </a:t>
            </a:r>
            <a:r>
              <a:rPr lang="en-GB" i="1" dirty="0" err="1"/>
              <a:t>tortor</a:t>
            </a:r>
            <a:r>
              <a:rPr lang="en-GB" i="1" dirty="0"/>
              <a:t> </a:t>
            </a:r>
            <a:r>
              <a:rPr lang="en-GB" i="1" dirty="0" err="1"/>
              <a:t>accumsan</a:t>
            </a:r>
            <a:r>
              <a:rPr lang="en-GB" i="1" dirty="0"/>
              <a:t> lorem sit convallis </a:t>
            </a:r>
            <a:r>
              <a:rPr lang="en-GB" i="1" dirty="0" err="1"/>
              <a:t>duis</a:t>
            </a:r>
            <a:r>
              <a:rPr lang="en-GB" i="1" dirty="0"/>
              <a:t> </a:t>
            </a:r>
            <a:r>
              <a:rPr lang="en-GB" i="1" dirty="0" err="1"/>
              <a:t>etiam</a:t>
            </a:r>
            <a:r>
              <a:rPr lang="en-GB" i="1" dirty="0"/>
              <a:t>.</a:t>
            </a:r>
          </a:p>
          <a:p>
            <a:r>
              <a:rPr lang="en-GB" i="1" dirty="0" err="1"/>
              <a:t>Facilisis</a:t>
            </a:r>
            <a:r>
              <a:rPr lang="en-GB" i="1" dirty="0"/>
              <a:t> </a:t>
            </a:r>
            <a:r>
              <a:rPr lang="en-GB" i="1" dirty="0" err="1"/>
              <a:t>pellentesque</a:t>
            </a:r>
            <a:r>
              <a:rPr lang="en-GB" i="1" dirty="0"/>
              <a:t> </a:t>
            </a:r>
            <a:r>
              <a:rPr lang="en-GB" i="1" dirty="0" err="1"/>
              <a:t>eros</a:t>
            </a:r>
            <a:r>
              <a:rPr lang="en-GB" i="1" dirty="0"/>
              <a:t> et </a:t>
            </a:r>
            <a:r>
              <a:rPr lang="en-GB" i="1" dirty="0" err="1"/>
              <a:t>venenatis</a:t>
            </a:r>
            <a:r>
              <a:rPr lang="en-GB" i="1" dirty="0"/>
              <a:t> id </a:t>
            </a:r>
            <a:r>
              <a:rPr lang="en-GB" i="1" dirty="0" err="1"/>
              <a:t>proin</a:t>
            </a:r>
            <a:r>
              <a:rPr lang="en-GB" i="1" dirty="0"/>
              <a:t> fames sit id lacus </a:t>
            </a:r>
            <a:r>
              <a:rPr lang="en-GB" i="1" dirty="0" err="1"/>
              <a:t>senectus</a:t>
            </a:r>
            <a:r>
              <a:rPr lang="en-GB" i="1" dirty="0"/>
              <a:t>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2. Ipsum</a:t>
            </a:r>
          </a:p>
          <a:p>
            <a:r>
              <a:rPr lang="en-GB" i="1" dirty="0" err="1"/>
              <a:t>Habitasse</a:t>
            </a:r>
            <a:r>
              <a:rPr lang="en-GB" i="1" dirty="0"/>
              <a:t> lorem </a:t>
            </a:r>
            <a:r>
              <a:rPr lang="en-GB" i="1" dirty="0" err="1"/>
              <a:t>suscipit</a:t>
            </a:r>
            <a:r>
              <a:rPr lang="en-GB" i="1" dirty="0"/>
              <a:t> mi </a:t>
            </a:r>
            <a:r>
              <a:rPr lang="en-GB" i="1" dirty="0" err="1"/>
              <a:t>volutpat</a:t>
            </a:r>
            <a:r>
              <a:rPr lang="en-GB" i="1" dirty="0"/>
              <a:t> </a:t>
            </a:r>
            <a:r>
              <a:rPr lang="en-GB" i="1" dirty="0" err="1"/>
              <a:t>curabitur</a:t>
            </a:r>
            <a:r>
              <a:rPr lang="en-GB" i="1" dirty="0"/>
              <a:t> vitae, </a:t>
            </a:r>
            <a:r>
              <a:rPr lang="en-GB" i="1" dirty="0" err="1"/>
              <a:t>condimentum</a:t>
            </a:r>
            <a:r>
              <a:rPr lang="en-GB" i="1" dirty="0"/>
              <a:t> </a:t>
            </a:r>
            <a:r>
              <a:rPr lang="en-GB" i="1" dirty="0" err="1"/>
              <a:t>vehicula</a:t>
            </a:r>
            <a:r>
              <a:rPr lang="en-GB" i="1" dirty="0"/>
              <a:t> </a:t>
            </a:r>
            <a:r>
              <a:rPr lang="en-GB" i="1" dirty="0" err="1"/>
              <a:t>risus</a:t>
            </a:r>
            <a:r>
              <a:rPr lang="en-GB" i="1" dirty="0"/>
              <a:t> </a:t>
            </a:r>
            <a:r>
              <a:rPr lang="en-GB" i="1" dirty="0" err="1"/>
              <a:t>lobortis</a:t>
            </a:r>
            <a:r>
              <a:rPr lang="en-GB" i="1" dirty="0"/>
              <a:t> </a:t>
            </a:r>
            <a:r>
              <a:rPr lang="en-GB" i="1" dirty="0" err="1"/>
              <a:t>commodo</a:t>
            </a:r>
            <a:r>
              <a:rPr lang="en-GB" i="1" dirty="0"/>
              <a:t> </a:t>
            </a:r>
            <a:r>
              <a:rPr lang="en-GB" i="1" dirty="0" err="1"/>
              <a:t>euismod</a:t>
            </a:r>
            <a:r>
              <a:rPr lang="en-GB" i="1" dirty="0"/>
              <a:t>, convallis per </a:t>
            </a:r>
            <a:r>
              <a:rPr lang="en-GB" i="1" dirty="0" err="1"/>
              <a:t>venenatis</a:t>
            </a:r>
            <a:r>
              <a:rPr lang="en-GB" i="1" dirty="0"/>
              <a:t> </a:t>
            </a:r>
            <a:r>
              <a:rPr lang="en-GB" i="1" dirty="0" err="1"/>
              <a:t>velit</a:t>
            </a:r>
            <a:r>
              <a:rPr lang="en-GB" i="1" dirty="0"/>
              <a:t> </a:t>
            </a:r>
            <a:r>
              <a:rPr lang="en-GB" i="1" dirty="0" err="1"/>
              <a:t>morbi</a:t>
            </a:r>
            <a:r>
              <a:rPr lang="en-GB" i="1" dirty="0"/>
              <a:t>.</a:t>
            </a:r>
          </a:p>
          <a:p>
            <a:r>
              <a:rPr lang="en-GB" i="1" dirty="0" err="1"/>
              <a:t>Sollicitudin</a:t>
            </a:r>
            <a:r>
              <a:rPr lang="en-GB" i="1" dirty="0"/>
              <a:t> </a:t>
            </a:r>
            <a:r>
              <a:rPr lang="en-GB" i="1" dirty="0" err="1"/>
              <a:t>orci</a:t>
            </a:r>
            <a:r>
              <a:rPr lang="en-GB" i="1" dirty="0"/>
              <a:t> a id </a:t>
            </a:r>
            <a:r>
              <a:rPr lang="en-GB" i="1" dirty="0" err="1"/>
              <a:t>malesuada</a:t>
            </a:r>
            <a:r>
              <a:rPr lang="en-GB" i="1" dirty="0"/>
              <a:t> </a:t>
            </a:r>
            <a:r>
              <a:rPr lang="en-GB" i="1" dirty="0" err="1"/>
              <a:t>tristique</a:t>
            </a:r>
            <a:r>
              <a:rPr lang="en-GB" i="1" dirty="0"/>
              <a:t> </a:t>
            </a:r>
            <a:r>
              <a:rPr lang="en-GB" i="1" dirty="0" err="1"/>
              <a:t>sapien</a:t>
            </a:r>
            <a:r>
              <a:rPr lang="en-GB" i="1" dirty="0"/>
              <a:t> </a:t>
            </a:r>
            <a:r>
              <a:rPr lang="en-GB" i="1" dirty="0" err="1"/>
              <a:t>donec</a:t>
            </a:r>
            <a:r>
              <a:rPr lang="en-GB" i="1" dirty="0"/>
              <a:t> </a:t>
            </a:r>
            <a:r>
              <a:rPr lang="en-GB" i="1" dirty="0" err="1"/>
              <a:t>morbi</a:t>
            </a:r>
            <a:r>
              <a:rPr lang="en-GB" i="1" dirty="0"/>
              <a:t> </a:t>
            </a:r>
            <a:r>
              <a:rPr lang="en-GB" i="1" dirty="0" err="1"/>
              <a:t>inceptos</a:t>
            </a:r>
            <a:r>
              <a:rPr lang="en-GB" i="1" dirty="0"/>
              <a:t>, </a:t>
            </a:r>
            <a:r>
              <a:rPr lang="en-GB" i="1" dirty="0" err="1"/>
              <a:t>diam</a:t>
            </a:r>
            <a:r>
              <a:rPr lang="en-GB" i="1" dirty="0"/>
              <a:t> </a:t>
            </a:r>
            <a:r>
              <a:rPr lang="en-GB" i="1" dirty="0" err="1"/>
              <a:t>netus</a:t>
            </a:r>
            <a:r>
              <a:rPr lang="en-GB" i="1" dirty="0"/>
              <a:t> </a:t>
            </a:r>
            <a:r>
              <a:rPr lang="en-GB" i="1" dirty="0" err="1"/>
              <a:t>nec</a:t>
            </a:r>
            <a:r>
              <a:rPr lang="en-GB" i="1" dirty="0"/>
              <a:t> </a:t>
            </a:r>
            <a:r>
              <a:rPr lang="en-GB" i="1" dirty="0" err="1"/>
              <a:t>arcu</a:t>
            </a:r>
            <a:r>
              <a:rPr lang="en-GB" i="1" dirty="0"/>
              <a:t> </a:t>
            </a:r>
            <a:r>
              <a:rPr lang="en-GB" i="1" dirty="0" err="1"/>
              <a:t>felis</a:t>
            </a:r>
            <a:r>
              <a:rPr lang="en-GB" i="1" dirty="0"/>
              <a:t> </a:t>
            </a:r>
            <a:r>
              <a:rPr lang="en-GB" i="1" dirty="0" err="1"/>
              <a:t>pretium</a:t>
            </a:r>
            <a:r>
              <a:rPr lang="en-GB" i="1" dirty="0"/>
              <a:t> </a:t>
            </a:r>
            <a:r>
              <a:rPr lang="en-GB" i="1" dirty="0" err="1"/>
              <a:t>pulvinar</a:t>
            </a:r>
            <a:r>
              <a:rPr lang="en-GB" i="1" dirty="0"/>
              <a:t>.</a:t>
            </a:r>
          </a:p>
          <a:p>
            <a:r>
              <a:rPr lang="en-GB" i="1" dirty="0" err="1"/>
              <a:t>Hendrerit</a:t>
            </a:r>
            <a:r>
              <a:rPr lang="en-GB" i="1" dirty="0"/>
              <a:t> </a:t>
            </a:r>
            <a:r>
              <a:rPr lang="en-GB" i="1" dirty="0" err="1"/>
              <a:t>sodales</a:t>
            </a:r>
            <a:r>
              <a:rPr lang="en-GB" i="1" dirty="0"/>
              <a:t> at </a:t>
            </a:r>
            <a:r>
              <a:rPr lang="en-GB" i="1" dirty="0" err="1"/>
              <a:t>molestie</a:t>
            </a:r>
            <a:r>
              <a:rPr lang="en-GB" i="1" dirty="0"/>
              <a:t> sit </a:t>
            </a:r>
            <a:r>
              <a:rPr lang="en-GB" i="1" dirty="0" err="1"/>
              <a:t>commodo</a:t>
            </a:r>
            <a:r>
              <a:rPr lang="en-GB" i="1" dirty="0"/>
              <a:t> </a:t>
            </a:r>
            <a:r>
              <a:rPr lang="en-GB" i="1" dirty="0" err="1"/>
              <a:t>nullam</a:t>
            </a:r>
            <a:r>
              <a:rPr lang="en-GB" i="1" dirty="0"/>
              <a:t> </a:t>
            </a:r>
            <a:r>
              <a:rPr lang="en-GB" i="1" dirty="0" err="1"/>
              <a:t>rutrum</a:t>
            </a:r>
            <a:r>
              <a:rPr lang="en-GB" i="1" dirty="0"/>
              <a:t> </a:t>
            </a:r>
            <a:r>
              <a:rPr lang="en-GB" i="1" dirty="0" err="1"/>
              <a:t>odio</a:t>
            </a:r>
            <a:r>
              <a:rPr lang="en-GB" i="1" dirty="0"/>
              <a:t> </a:t>
            </a:r>
            <a:r>
              <a:rPr lang="en-GB" i="1" dirty="0" err="1"/>
              <a:t>litora</a:t>
            </a:r>
            <a:r>
              <a:rPr lang="en-GB" i="1" dirty="0"/>
              <a:t>.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3. Lorem</a:t>
            </a:r>
          </a:p>
          <a:p>
            <a:r>
              <a:rPr lang="en-GB" i="1" dirty="0"/>
              <a:t>Lorem ipsum fames </a:t>
            </a:r>
            <a:r>
              <a:rPr lang="en-GB" i="1" dirty="0" err="1"/>
              <a:t>nam</a:t>
            </a:r>
            <a:r>
              <a:rPr lang="en-GB" i="1" dirty="0"/>
              <a:t> </a:t>
            </a:r>
            <a:r>
              <a:rPr lang="en-GB" i="1" dirty="0" err="1"/>
              <a:t>pulvinar</a:t>
            </a:r>
            <a:r>
              <a:rPr lang="en-GB" i="1" dirty="0"/>
              <a:t> magna </a:t>
            </a:r>
            <a:r>
              <a:rPr lang="en-GB" i="1" dirty="0" err="1"/>
              <a:t>sollicitudin</a:t>
            </a:r>
            <a:r>
              <a:rPr lang="en-GB" i="1" dirty="0"/>
              <a:t>, fames vitae </a:t>
            </a:r>
            <a:r>
              <a:rPr lang="en-GB" i="1" dirty="0" err="1"/>
              <a:t>viverra</a:t>
            </a:r>
            <a:r>
              <a:rPr lang="en-GB" i="1" dirty="0"/>
              <a:t> </a:t>
            </a:r>
            <a:r>
              <a:rPr lang="en-GB" i="1" dirty="0" err="1"/>
              <a:t>maecenas</a:t>
            </a:r>
            <a:r>
              <a:rPr lang="en-GB" i="1" dirty="0"/>
              <a:t> </a:t>
            </a:r>
            <a:r>
              <a:rPr lang="en-GB" i="1" dirty="0" err="1"/>
              <a:t>mattis</a:t>
            </a:r>
            <a:r>
              <a:rPr lang="en-GB" i="1" dirty="0"/>
              <a:t> class, in </a:t>
            </a:r>
            <a:r>
              <a:rPr lang="en-GB" i="1" dirty="0" err="1"/>
              <a:t>feugiat</a:t>
            </a:r>
            <a:r>
              <a:rPr lang="en-GB" i="1" dirty="0"/>
              <a:t> </a:t>
            </a:r>
            <a:r>
              <a:rPr lang="en-GB" i="1" dirty="0" err="1"/>
              <a:t>venenatis</a:t>
            </a:r>
            <a:r>
              <a:rPr lang="en-GB" i="1" dirty="0"/>
              <a:t> </a:t>
            </a:r>
            <a:r>
              <a:rPr lang="en-GB" i="1" dirty="0" err="1"/>
              <a:t>malesuada</a:t>
            </a:r>
            <a:r>
              <a:rPr lang="en-GB" i="1" dirty="0"/>
              <a:t> </a:t>
            </a:r>
            <a:r>
              <a:rPr lang="en-GB" i="1" dirty="0" err="1"/>
              <a:t>cras</a:t>
            </a:r>
            <a:r>
              <a:rPr lang="en-GB" i="1" dirty="0"/>
              <a:t>.</a:t>
            </a:r>
          </a:p>
          <a:p>
            <a:r>
              <a:rPr lang="en-GB" i="1" dirty="0" err="1"/>
              <a:t>Potenti</a:t>
            </a:r>
            <a:r>
              <a:rPr lang="en-GB" i="1" dirty="0"/>
              <a:t> </a:t>
            </a:r>
            <a:r>
              <a:rPr lang="en-GB" i="1" dirty="0" err="1"/>
              <a:t>condimentum</a:t>
            </a:r>
            <a:r>
              <a:rPr lang="en-GB" i="1" dirty="0"/>
              <a:t> </a:t>
            </a:r>
            <a:r>
              <a:rPr lang="en-GB" i="1" dirty="0" err="1"/>
              <a:t>interdum</a:t>
            </a:r>
            <a:r>
              <a:rPr lang="en-GB" i="1" dirty="0"/>
              <a:t> </a:t>
            </a:r>
            <a:r>
              <a:rPr lang="en-GB" i="1" dirty="0" err="1"/>
              <a:t>sapien</a:t>
            </a:r>
            <a:r>
              <a:rPr lang="en-GB" i="1" dirty="0"/>
              <a:t> </a:t>
            </a:r>
            <a:r>
              <a:rPr lang="en-GB" i="1" dirty="0" err="1"/>
              <a:t>cubilia</a:t>
            </a:r>
            <a:r>
              <a:rPr lang="en-GB" i="1" dirty="0"/>
              <a:t> at per nostra </a:t>
            </a:r>
            <a:r>
              <a:rPr lang="en-GB" i="1" dirty="0" err="1"/>
              <a:t>ultrices</a:t>
            </a:r>
            <a:r>
              <a:rPr lang="en-GB" i="1" dirty="0"/>
              <a:t> </a:t>
            </a:r>
            <a:r>
              <a:rPr lang="en-GB" i="1" dirty="0" err="1"/>
              <a:t>taciti</a:t>
            </a:r>
            <a:r>
              <a:rPr lang="en-GB" i="1" dirty="0"/>
              <a:t>, </a:t>
            </a:r>
            <a:r>
              <a:rPr lang="en-GB" i="1" dirty="0" err="1"/>
              <a:t>facilisis</a:t>
            </a:r>
            <a:r>
              <a:rPr lang="en-GB" i="1" dirty="0"/>
              <a:t> </a:t>
            </a:r>
            <a:r>
              <a:rPr lang="en-GB" i="1" dirty="0" err="1"/>
              <a:t>tortor</a:t>
            </a:r>
            <a:r>
              <a:rPr lang="en-GB" i="1" dirty="0"/>
              <a:t> </a:t>
            </a:r>
            <a:r>
              <a:rPr lang="en-GB" i="1" dirty="0" err="1"/>
              <a:t>accumsan</a:t>
            </a:r>
            <a:r>
              <a:rPr lang="en-GB" i="1" dirty="0"/>
              <a:t> lorem sit convallis </a:t>
            </a:r>
            <a:r>
              <a:rPr lang="en-GB" i="1" dirty="0" err="1"/>
              <a:t>duis</a:t>
            </a:r>
            <a:r>
              <a:rPr lang="en-GB" i="1" dirty="0"/>
              <a:t> </a:t>
            </a:r>
            <a:r>
              <a:rPr lang="en-GB" i="1" dirty="0" err="1"/>
              <a:t>etiam</a:t>
            </a:r>
            <a:r>
              <a:rPr lang="en-GB" i="1" dirty="0"/>
              <a:t>.</a:t>
            </a:r>
          </a:p>
          <a:p>
            <a:r>
              <a:rPr lang="en-GB" i="1" dirty="0" err="1"/>
              <a:t>Facilisis</a:t>
            </a:r>
            <a:r>
              <a:rPr lang="en-GB" i="1" dirty="0"/>
              <a:t> </a:t>
            </a:r>
            <a:r>
              <a:rPr lang="en-GB" i="1" dirty="0" err="1"/>
              <a:t>pellentesque</a:t>
            </a:r>
            <a:r>
              <a:rPr lang="en-GB" i="1" dirty="0"/>
              <a:t> </a:t>
            </a:r>
            <a:r>
              <a:rPr lang="en-GB" i="1" dirty="0" err="1"/>
              <a:t>eros</a:t>
            </a:r>
            <a:r>
              <a:rPr lang="en-GB" i="1" dirty="0"/>
              <a:t> et </a:t>
            </a:r>
            <a:r>
              <a:rPr lang="en-GB" i="1" dirty="0" err="1"/>
              <a:t>venenatis</a:t>
            </a:r>
            <a:r>
              <a:rPr lang="en-GB" i="1" dirty="0"/>
              <a:t> id </a:t>
            </a:r>
            <a:r>
              <a:rPr lang="en-GB" i="1" dirty="0" err="1"/>
              <a:t>proin</a:t>
            </a:r>
            <a:r>
              <a:rPr lang="en-GB" i="1" dirty="0"/>
              <a:t> fames sit id lacus </a:t>
            </a:r>
            <a:r>
              <a:rPr lang="en-GB" i="1" dirty="0" err="1"/>
              <a:t>senectus</a:t>
            </a:r>
            <a:r>
              <a:rPr lang="en-GB" i="1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4. </a:t>
            </a:r>
            <a:r>
              <a:rPr lang="en-US" dirty="0"/>
              <a:t>Ipsum</a:t>
            </a:r>
          </a:p>
          <a:p>
            <a:r>
              <a:rPr lang="en-GB" i="1" dirty="0" err="1"/>
              <a:t>Habitasse</a:t>
            </a:r>
            <a:r>
              <a:rPr lang="en-GB" i="1" dirty="0"/>
              <a:t> lorem </a:t>
            </a:r>
            <a:r>
              <a:rPr lang="en-GB" i="1" dirty="0" err="1"/>
              <a:t>suscipit</a:t>
            </a:r>
            <a:r>
              <a:rPr lang="en-GB" i="1" dirty="0"/>
              <a:t> mi </a:t>
            </a:r>
            <a:r>
              <a:rPr lang="en-GB" i="1" dirty="0" err="1"/>
              <a:t>volutpat</a:t>
            </a:r>
            <a:r>
              <a:rPr lang="en-GB" i="1" dirty="0"/>
              <a:t> </a:t>
            </a:r>
            <a:r>
              <a:rPr lang="en-GB" i="1" dirty="0" err="1"/>
              <a:t>curabitur</a:t>
            </a:r>
            <a:r>
              <a:rPr lang="en-GB" i="1" dirty="0"/>
              <a:t> vitae, </a:t>
            </a:r>
            <a:r>
              <a:rPr lang="en-GB" i="1" dirty="0" err="1"/>
              <a:t>condimentum</a:t>
            </a:r>
            <a:r>
              <a:rPr lang="en-GB" i="1" dirty="0"/>
              <a:t> </a:t>
            </a:r>
            <a:r>
              <a:rPr lang="en-GB" i="1" dirty="0" err="1"/>
              <a:t>vehicula</a:t>
            </a:r>
            <a:r>
              <a:rPr lang="en-GB" i="1" dirty="0"/>
              <a:t> </a:t>
            </a:r>
            <a:r>
              <a:rPr lang="en-GB" i="1" dirty="0" err="1"/>
              <a:t>risus</a:t>
            </a:r>
            <a:r>
              <a:rPr lang="en-GB" i="1" dirty="0"/>
              <a:t> </a:t>
            </a:r>
            <a:r>
              <a:rPr lang="en-GB" i="1" dirty="0" err="1"/>
              <a:t>lobortis</a:t>
            </a:r>
            <a:r>
              <a:rPr lang="en-GB" i="1" dirty="0"/>
              <a:t> </a:t>
            </a:r>
            <a:r>
              <a:rPr lang="en-GB" i="1" dirty="0" err="1"/>
              <a:t>commodo</a:t>
            </a:r>
            <a:r>
              <a:rPr lang="en-GB" i="1" dirty="0"/>
              <a:t> </a:t>
            </a:r>
            <a:r>
              <a:rPr lang="en-GB" i="1" dirty="0" err="1"/>
              <a:t>euismod</a:t>
            </a:r>
            <a:r>
              <a:rPr lang="en-GB" i="1" dirty="0"/>
              <a:t>, convallis per </a:t>
            </a:r>
            <a:r>
              <a:rPr lang="en-GB" i="1" dirty="0" err="1"/>
              <a:t>venenatis</a:t>
            </a:r>
            <a:r>
              <a:rPr lang="en-GB" i="1" dirty="0"/>
              <a:t> </a:t>
            </a:r>
            <a:r>
              <a:rPr lang="en-GB" i="1" dirty="0" err="1"/>
              <a:t>velit</a:t>
            </a:r>
            <a:r>
              <a:rPr lang="en-GB" i="1" dirty="0"/>
              <a:t> </a:t>
            </a:r>
            <a:r>
              <a:rPr lang="en-GB" i="1" dirty="0" err="1"/>
              <a:t>morbi</a:t>
            </a:r>
            <a:r>
              <a:rPr lang="en-GB" i="1" dirty="0"/>
              <a:t>.</a:t>
            </a:r>
          </a:p>
          <a:p>
            <a:r>
              <a:rPr lang="en-GB" i="1" dirty="0" err="1"/>
              <a:t>Sollicitudin</a:t>
            </a:r>
            <a:r>
              <a:rPr lang="en-GB" i="1" dirty="0"/>
              <a:t> </a:t>
            </a:r>
            <a:r>
              <a:rPr lang="en-GB" i="1" dirty="0" err="1"/>
              <a:t>orci</a:t>
            </a:r>
            <a:r>
              <a:rPr lang="en-GB" i="1" dirty="0"/>
              <a:t> a id </a:t>
            </a:r>
            <a:r>
              <a:rPr lang="en-GB" i="1" dirty="0" err="1"/>
              <a:t>malesuada</a:t>
            </a:r>
            <a:r>
              <a:rPr lang="en-GB" i="1" dirty="0"/>
              <a:t> </a:t>
            </a:r>
            <a:r>
              <a:rPr lang="en-GB" i="1" dirty="0" err="1"/>
              <a:t>tristique</a:t>
            </a:r>
            <a:r>
              <a:rPr lang="en-GB" i="1" dirty="0"/>
              <a:t> </a:t>
            </a:r>
            <a:r>
              <a:rPr lang="en-GB" i="1" dirty="0" err="1"/>
              <a:t>sapien</a:t>
            </a:r>
            <a:r>
              <a:rPr lang="en-GB" i="1" dirty="0"/>
              <a:t> </a:t>
            </a:r>
            <a:r>
              <a:rPr lang="en-GB" i="1" dirty="0" err="1"/>
              <a:t>donec</a:t>
            </a:r>
            <a:r>
              <a:rPr lang="en-GB" i="1" dirty="0"/>
              <a:t> </a:t>
            </a:r>
            <a:r>
              <a:rPr lang="en-GB" i="1" dirty="0" err="1"/>
              <a:t>morbi</a:t>
            </a:r>
            <a:r>
              <a:rPr lang="en-GB" i="1" dirty="0"/>
              <a:t> </a:t>
            </a:r>
            <a:r>
              <a:rPr lang="en-GB" i="1" dirty="0" err="1"/>
              <a:t>inceptos</a:t>
            </a:r>
            <a:r>
              <a:rPr lang="en-GB" i="1" dirty="0"/>
              <a:t>, </a:t>
            </a:r>
            <a:r>
              <a:rPr lang="en-GB" i="1" dirty="0" err="1"/>
              <a:t>diam</a:t>
            </a:r>
            <a:r>
              <a:rPr lang="en-GB" i="1" dirty="0"/>
              <a:t> </a:t>
            </a:r>
            <a:r>
              <a:rPr lang="en-GB" i="1" dirty="0" err="1"/>
              <a:t>netus</a:t>
            </a:r>
            <a:r>
              <a:rPr lang="en-GB" i="1" dirty="0"/>
              <a:t> </a:t>
            </a:r>
            <a:r>
              <a:rPr lang="en-GB" i="1" dirty="0" err="1"/>
              <a:t>nec</a:t>
            </a:r>
            <a:r>
              <a:rPr lang="en-GB" i="1" dirty="0"/>
              <a:t> </a:t>
            </a:r>
            <a:r>
              <a:rPr lang="en-GB" i="1" dirty="0" err="1"/>
              <a:t>arcu</a:t>
            </a:r>
            <a:r>
              <a:rPr lang="en-GB" i="1" dirty="0"/>
              <a:t> </a:t>
            </a:r>
            <a:r>
              <a:rPr lang="en-GB" i="1" dirty="0" err="1"/>
              <a:t>felis</a:t>
            </a:r>
            <a:r>
              <a:rPr lang="en-GB" i="1" dirty="0"/>
              <a:t> </a:t>
            </a:r>
            <a:r>
              <a:rPr lang="en-GB" i="1" dirty="0" err="1"/>
              <a:t>pretium</a:t>
            </a:r>
            <a:r>
              <a:rPr lang="en-GB" i="1" dirty="0"/>
              <a:t> </a:t>
            </a:r>
            <a:r>
              <a:rPr lang="en-GB" i="1" dirty="0" err="1"/>
              <a:t>pulvinar</a:t>
            </a:r>
            <a:r>
              <a:rPr lang="en-GB" i="1" dirty="0"/>
              <a:t>.</a:t>
            </a:r>
          </a:p>
          <a:p>
            <a:r>
              <a:rPr lang="en-GB" i="1" dirty="0" err="1"/>
              <a:t>Hendrerit</a:t>
            </a:r>
            <a:r>
              <a:rPr lang="en-GB" i="1" dirty="0"/>
              <a:t> </a:t>
            </a:r>
            <a:r>
              <a:rPr lang="en-GB" i="1" dirty="0" err="1"/>
              <a:t>sodales</a:t>
            </a:r>
            <a:r>
              <a:rPr lang="en-GB" i="1" dirty="0"/>
              <a:t> at </a:t>
            </a:r>
            <a:r>
              <a:rPr lang="en-GB" i="1" dirty="0" err="1"/>
              <a:t>molestie</a:t>
            </a:r>
            <a:r>
              <a:rPr lang="en-GB" i="1" dirty="0"/>
              <a:t> sit </a:t>
            </a:r>
            <a:r>
              <a:rPr lang="en-GB" i="1" dirty="0" err="1"/>
              <a:t>commodo</a:t>
            </a:r>
            <a:r>
              <a:rPr lang="en-GB" i="1" dirty="0"/>
              <a:t> </a:t>
            </a:r>
            <a:r>
              <a:rPr lang="en-GB" i="1" dirty="0" err="1"/>
              <a:t>nullam</a:t>
            </a:r>
            <a:r>
              <a:rPr lang="en-GB" i="1" dirty="0"/>
              <a:t> </a:t>
            </a:r>
            <a:r>
              <a:rPr lang="en-GB" i="1" dirty="0" err="1"/>
              <a:t>rutrum</a:t>
            </a:r>
            <a:r>
              <a:rPr lang="en-GB" i="1" dirty="0"/>
              <a:t> </a:t>
            </a:r>
            <a:r>
              <a:rPr lang="en-GB" i="1" dirty="0" err="1"/>
              <a:t>odio</a:t>
            </a:r>
            <a:r>
              <a:rPr lang="en-GB" i="1" dirty="0"/>
              <a:t> </a:t>
            </a:r>
            <a:r>
              <a:rPr lang="en-GB" i="1" dirty="0" err="1"/>
              <a:t>litora</a:t>
            </a:r>
            <a:r>
              <a:rPr lang="en-GB" i="1" dirty="0"/>
              <a:t>.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Mapway</a:t>
            </a:r>
            <a:r>
              <a:rPr lang="en-US" dirty="0" smtClean="0"/>
              <a:t> 2015 Private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mi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cras</a:t>
            </a:r>
            <a:r>
              <a:rPr lang="en-US" dirty="0"/>
              <a:t> dolor semper </a:t>
            </a:r>
            <a:r>
              <a:rPr lang="en-US" dirty="0" err="1"/>
              <a:t>venenatis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D569E-D5B9-4C77-B447-B1448E5A48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Pharetra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class gravida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ante,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per </a:t>
            </a:r>
            <a:r>
              <a:rPr lang="en-US" dirty="0" err="1" smtClean="0"/>
              <a:t>malesuada</a:t>
            </a:r>
            <a:r>
              <a:rPr lang="en-US" dirty="0" smtClean="0"/>
              <a:t>:</a:t>
            </a:r>
          </a:p>
          <a:p>
            <a:pPr marL="722313" lvl="1" indent="-457200">
              <a:buFont typeface="+mj-lt"/>
              <a:buAutoNum type="alphaLcParenR"/>
            </a:pP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primis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 </a:t>
            </a:r>
            <a:r>
              <a:rPr lang="en-US" dirty="0" err="1"/>
              <a:t>vestibulum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Pharetra in </a:t>
            </a:r>
            <a:r>
              <a:rPr lang="en-US" dirty="0" err="1"/>
              <a:t>massa</a:t>
            </a:r>
            <a:r>
              <a:rPr lang="en-US" dirty="0"/>
              <a:t> semper gravida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netus</a:t>
            </a:r>
            <a:r>
              <a:rPr lang="en-US" dirty="0"/>
              <a:t> </a:t>
            </a:r>
            <a:r>
              <a:rPr lang="en-US" dirty="0" err="1"/>
              <a:t>primis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primis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 smtClean="0"/>
              <a:t>inceptos</a:t>
            </a:r>
            <a:r>
              <a:rPr lang="en-US" dirty="0" smtClean="0"/>
              <a:t>:</a:t>
            </a:r>
          </a:p>
          <a:p>
            <a:pPr marL="722313" lvl="1" indent="-457200">
              <a:buFont typeface="+mj-lt"/>
              <a:buAutoNum type="alphaLcParenR"/>
            </a:pPr>
            <a:r>
              <a:rPr lang="en-US" dirty="0"/>
              <a:t>libero </a:t>
            </a:r>
            <a:r>
              <a:rPr lang="en-US" dirty="0" err="1"/>
              <a:t>sodales</a:t>
            </a:r>
            <a:r>
              <a:rPr lang="en-US" dirty="0"/>
              <a:t> id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congue</a:t>
            </a:r>
            <a:endParaRPr lang="en-US" dirty="0"/>
          </a:p>
          <a:p>
            <a:pPr marL="722313" lvl="1" indent="-457200">
              <a:buFont typeface="+mj-lt"/>
              <a:buAutoNum type="alphaLcParenR"/>
            </a:pPr>
            <a:r>
              <a:rPr lang="en-US" dirty="0"/>
              <a:t>libero </a:t>
            </a:r>
            <a:r>
              <a:rPr lang="en-US" dirty="0" err="1"/>
              <a:t>sodales</a:t>
            </a:r>
            <a:r>
              <a:rPr lang="en-US" dirty="0"/>
              <a:t> id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congue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platea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ipsum </a:t>
            </a:r>
            <a:r>
              <a:rPr lang="en-US" dirty="0" err="1"/>
              <a:t>suspendisse</a:t>
            </a:r>
            <a:r>
              <a:rPr lang="en-US" dirty="0"/>
              <a:t> libero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libero </a:t>
            </a:r>
            <a:r>
              <a:rPr lang="en-US" dirty="0" err="1"/>
              <a:t>sodales</a:t>
            </a:r>
            <a:r>
              <a:rPr lang="en-US" dirty="0"/>
              <a:t> id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congue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Mapway 2015 Private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DS">
      <a:dk1>
        <a:sysClr val="windowText" lastClr="000000"/>
      </a:dk1>
      <a:lt1>
        <a:sysClr val="window" lastClr="FFFFFF"/>
      </a:lt1>
      <a:dk2>
        <a:srgbClr val="ED1C24"/>
      </a:dk2>
      <a:lt2>
        <a:srgbClr val="009CC0"/>
      </a:lt2>
      <a:accent1>
        <a:srgbClr val="ED1C24"/>
      </a:accent1>
      <a:accent2>
        <a:srgbClr val="0AA999"/>
      </a:accent2>
      <a:accent3>
        <a:srgbClr val="E37C1D"/>
      </a:accent3>
      <a:accent4>
        <a:srgbClr val="653661"/>
      </a:accent4>
      <a:accent5>
        <a:srgbClr val="A40C34"/>
      </a:accent5>
      <a:accent6>
        <a:srgbClr val="939F9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5314</TotalTime>
  <Words>778</Words>
  <Application>Microsoft Office PowerPoint</Application>
  <PresentationFormat>Widescreen</PresentationFormat>
  <Paragraphs>66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Generated 3 paragraphs of Lorem</vt:lpstr>
      <vt:lpstr>Generated 3 paragraphs of Lorem</vt:lpstr>
      <vt:lpstr>Generated 3 paragraphs of Lorem</vt:lpstr>
      <vt:lpstr>Generated 3 paragraphs of Lorem</vt:lpstr>
      <vt:lpstr>Enim imperdiet eu mi augue curabitur cras dolor semper venenatis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Cavill</dc:creator>
  <cp:lastModifiedBy>John Heath</cp:lastModifiedBy>
  <cp:revision>262</cp:revision>
  <dcterms:created xsi:type="dcterms:W3CDTF">2013-11-07T12:03:27Z</dcterms:created>
  <dcterms:modified xsi:type="dcterms:W3CDTF">2015-11-19T12:00:55Z</dcterms:modified>
</cp:coreProperties>
</file>