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0077450" cy="75628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640" y="406008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0880" y="406008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640" y="406008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89960" y="1769400"/>
            <a:ext cx="5495760" cy="43855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89960" y="1769400"/>
            <a:ext cx="5495760" cy="43855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68760" cy="585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640" y="406008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0880" y="406008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640" y="4060080"/>
            <a:ext cx="9068760" cy="2091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33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76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760" cy="4385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3640" y="6888960"/>
            <a:ext cx="234756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5920" y="6888960"/>
            <a:ext cx="319392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4840" y="6888960"/>
            <a:ext cx="234756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9FD7719-0242-4CC4-8407-7D81ABA1C04B}" type="slidenum"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39720" y="822960"/>
            <a:ext cx="20120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Lorem ipsum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5120640" y="1169280"/>
            <a:ext cx="4572000" cy="5871600"/>
          </a:xfrm>
          <a:custGeom>
            <a:avLst/>
            <a:gdLst/>
            <a:ahLst/>
            <a:rect l="0" t="0" r="r" b="b"/>
            <a:pathLst>
              <a:path w="12702" h="16312">
                <a:moveTo>
                  <a:pt x="2116" y="0"/>
                </a:moveTo>
                <a:cubicBezTo>
                  <a:pt x="1058" y="0"/>
                  <a:pt x="0" y="1058"/>
                  <a:pt x="0" y="2116"/>
                </a:cubicBezTo>
                <a:lnTo>
                  <a:pt x="0" y="14194"/>
                </a:lnTo>
                <a:cubicBezTo>
                  <a:pt x="0" y="15252"/>
                  <a:pt x="1058" y="16311"/>
                  <a:pt x="2116" y="16311"/>
                </a:cubicBezTo>
                <a:lnTo>
                  <a:pt x="10584" y="16311"/>
                </a:lnTo>
                <a:cubicBezTo>
                  <a:pt x="11642" y="16311"/>
                  <a:pt x="12701" y="15252"/>
                  <a:pt x="12701" y="14194"/>
                </a:cubicBezTo>
                <a:lnTo>
                  <a:pt x="12701" y="2116"/>
                </a:lnTo>
                <a:cubicBezTo>
                  <a:pt x="12701" y="1058"/>
                  <a:pt x="11642" y="0"/>
                  <a:pt x="10584" y="0"/>
                </a:cubicBezTo>
                <a:lnTo>
                  <a:pt x="2116" y="0"/>
                </a:lnTo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6032880" y="1676160"/>
            <a:ext cx="3341520" cy="50922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rcRect l="0" t="13828" r="28829" b="28438"/>
          <a:stretch/>
        </p:blipFill>
        <p:spPr>
          <a:xfrm>
            <a:off x="640080" y="2286000"/>
            <a:ext cx="2925720" cy="2194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7312680" y="6787800"/>
            <a:ext cx="21024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Foobar foobar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822960" y="437760"/>
            <a:ext cx="4572000" cy="5871600"/>
          </a:xfrm>
          <a:custGeom>
            <a:avLst/>
            <a:gdLst/>
            <a:ahLst/>
            <a:rect l="0" t="0" r="r" b="b"/>
            <a:pathLst>
              <a:path w="12702" h="16312">
                <a:moveTo>
                  <a:pt x="2116" y="0"/>
                </a:moveTo>
                <a:cubicBezTo>
                  <a:pt x="1058" y="0"/>
                  <a:pt x="0" y="1058"/>
                  <a:pt x="0" y="2116"/>
                </a:cubicBezTo>
                <a:lnTo>
                  <a:pt x="0" y="14194"/>
                </a:lnTo>
                <a:cubicBezTo>
                  <a:pt x="0" y="15252"/>
                  <a:pt x="1058" y="16311"/>
                  <a:pt x="2116" y="16311"/>
                </a:cubicBezTo>
                <a:lnTo>
                  <a:pt x="10584" y="16311"/>
                </a:lnTo>
                <a:cubicBezTo>
                  <a:pt x="11642" y="16311"/>
                  <a:pt x="12701" y="15252"/>
                  <a:pt x="12701" y="14194"/>
                </a:cubicBezTo>
                <a:lnTo>
                  <a:pt x="12701" y="2116"/>
                </a:lnTo>
                <a:cubicBezTo>
                  <a:pt x="12701" y="1058"/>
                  <a:pt x="11642" y="0"/>
                  <a:pt x="10584" y="0"/>
                </a:cubicBezTo>
                <a:lnTo>
                  <a:pt x="2116" y="0"/>
                </a:lnTo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1611000" y="1352160"/>
            <a:ext cx="3233520" cy="4573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6" dur="indefinite" restart="never" nodeType="tmRoot">
          <p:childTnLst>
            <p:seq>
              <p:cTn id="7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Application>LibreOfficeDev/5.1.0.0.alpha1$MacOSX_X86_64 LibreOffice_project/a8e4f75fe264f6ece37c154951cff53f2f4fa3e4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2015-11-01T16:18:57Z</dcterms:created>
  <dc:creator/>
  <dc:description/>
  <dc:language>en-US</dc:language>
  <cp:lastModifiedBy/>
  <dcterms:modified xsi:type="dcterms:W3CDTF">2015-11-01T17:14:58Z</dcterms:modified>
  <cp:revision>11</cp:revision>
  <dc:subject/>
  <dc:title/>
</cp:coreProperties>
</file>