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1919"/>
    <a:srgbClr val="FDCFCF"/>
    <a:srgbClr val="CDCD25"/>
    <a:srgbClr val="FF9999"/>
    <a:srgbClr val="DC6E6E"/>
    <a:srgbClr val="2E50FA"/>
    <a:srgbClr val="F36363"/>
    <a:srgbClr val="FFCCFF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809" autoAdjust="0"/>
  </p:normalViewPr>
  <p:slideViewPr>
    <p:cSldViewPr>
      <p:cViewPr varScale="1">
        <p:scale>
          <a:sx n="97" d="100"/>
          <a:sy n="97" d="100"/>
        </p:scale>
        <p:origin x="9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F8016-0E2E-4269-8970-67FA460098A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D82BC1-CBC2-4DB4-90A7-41CCC2B5A28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r>
            <a:rPr lang="ru-RU" sz="3200" b="1" dirty="0"/>
            <a:t>Российская практика соответствует рекомендациям</a:t>
          </a:r>
        </a:p>
      </dgm:t>
    </dgm:pt>
    <dgm:pt modelId="{F2447B43-5010-4B12-B4B6-178DEBE0A705}" type="parTrans" cxnId="{79D8EF77-5298-4371-B84C-942E1CD9EFEC}">
      <dgm:prSet/>
      <dgm:spPr/>
      <dgm:t>
        <a:bodyPr/>
        <a:lstStyle/>
        <a:p>
          <a:endParaRPr lang="ru-RU"/>
        </a:p>
      </dgm:t>
    </dgm:pt>
    <dgm:pt modelId="{0693A921-E01D-463B-8C58-44ED7128E1E7}" type="sibTrans" cxnId="{79D8EF77-5298-4371-B84C-942E1CD9EFEC}">
      <dgm:prSet/>
      <dgm:spPr/>
      <dgm:t>
        <a:bodyPr/>
        <a:lstStyle/>
        <a:p>
          <a:endParaRPr lang="ru-RU"/>
        </a:p>
      </dgm:t>
    </dgm:pt>
    <dgm:pt modelId="{878062CE-A060-4A6A-BCA4-6CF9D295BD9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>
              <a:solidFill>
                <a:srgbClr val="002060"/>
              </a:solidFill>
              <a:latin typeface="+mn-lt"/>
            </a:rPr>
            <a:t>Можем обследовать зону на предмет угроз</a:t>
          </a:r>
          <a:r>
            <a:rPr lang="en-US" b="1" dirty="0">
              <a:solidFill>
                <a:srgbClr val="002060"/>
              </a:solidFill>
              <a:latin typeface="+mn-lt"/>
            </a:rPr>
            <a:t> </a:t>
          </a:r>
        </a:p>
      </dgm:t>
    </dgm:pt>
    <dgm:pt modelId="{18F0E6B8-E582-4E7D-BA37-4955E08242DA}" type="parTrans" cxnId="{CBB626EE-3B11-4C81-9856-7FF0ADD09DAD}">
      <dgm:prSet/>
      <dgm:spPr/>
      <dgm:t>
        <a:bodyPr/>
        <a:lstStyle/>
        <a:p>
          <a:endParaRPr lang="ru-RU"/>
        </a:p>
      </dgm:t>
    </dgm:pt>
    <dgm:pt modelId="{24212195-41B1-4182-B5C3-98684E07168C}" type="sibTrans" cxnId="{CBB626EE-3B11-4C81-9856-7FF0ADD09DAD}">
      <dgm:prSet/>
      <dgm:spPr/>
      <dgm:t>
        <a:bodyPr/>
        <a:lstStyle/>
        <a:p>
          <a:endParaRPr lang="ru-RU"/>
        </a:p>
      </dgm:t>
    </dgm:pt>
    <dgm:pt modelId="{57FFCDC0-48EB-49C3-A831-1ADEE48DC87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 w="28575">
          <a:solidFill>
            <a:srgbClr val="C00000"/>
          </a:solidFill>
        </a:ln>
      </dgm:spPr>
      <dgm:t>
        <a:bodyPr/>
        <a:lstStyle/>
        <a:p>
          <a:r>
            <a:rPr lang="ru-RU" b="1" dirty="0">
              <a:solidFill>
                <a:srgbClr val="002060"/>
              </a:solidFill>
              <a:latin typeface="+mn-lt"/>
            </a:rPr>
            <a:t>Можно обсчитывать больше</a:t>
          </a:r>
          <a:endParaRPr lang="en-US" b="1" dirty="0">
            <a:solidFill>
              <a:srgbClr val="002060"/>
            </a:solidFill>
            <a:latin typeface="+mn-lt"/>
          </a:endParaRPr>
        </a:p>
      </dgm:t>
    </dgm:pt>
    <dgm:pt modelId="{D80A4431-2C9A-47E4-A3D6-5062F87E4D06}" type="parTrans" cxnId="{C670210D-1781-4BDB-9490-C0D8C2E5FA96}">
      <dgm:prSet/>
      <dgm:spPr/>
      <dgm:t>
        <a:bodyPr/>
        <a:lstStyle/>
        <a:p>
          <a:endParaRPr lang="ru-RU"/>
        </a:p>
      </dgm:t>
    </dgm:pt>
    <dgm:pt modelId="{C183E040-AFBA-4EFE-978F-FC4DCA5C1996}" type="sibTrans" cxnId="{C670210D-1781-4BDB-9490-C0D8C2E5FA96}">
      <dgm:prSet/>
      <dgm:spPr/>
      <dgm:t>
        <a:bodyPr/>
        <a:lstStyle/>
        <a:p>
          <a:endParaRPr lang="ru-RU"/>
        </a:p>
      </dgm:t>
    </dgm:pt>
    <dgm:pt modelId="{9CC0316C-27CD-4B72-A7A3-2B059060C7F8}">
      <dgm:prSet/>
      <dgm:spPr/>
      <dgm:t>
        <a:bodyPr/>
        <a:lstStyle/>
        <a:p>
          <a:pPr lvl="1"/>
          <a:r>
            <a:rPr lang="en-US" b="1" dirty="0">
              <a:solidFill>
                <a:srgbClr val="002060"/>
              </a:solidFill>
              <a:latin typeface="+mn-lt"/>
            </a:rPr>
            <a:t>MX, </a:t>
          </a:r>
          <a:r>
            <a:rPr lang="en-US" b="1" dirty="0" err="1">
              <a:solidFill>
                <a:srgbClr val="002060"/>
              </a:solidFill>
              <a:latin typeface="+mn-lt"/>
            </a:rPr>
            <a:t>ciphersuites</a:t>
          </a:r>
          <a:r>
            <a:rPr lang="en-US" b="1" dirty="0">
              <a:solidFill>
                <a:srgbClr val="002060"/>
              </a:solidFill>
              <a:latin typeface="+mn-lt"/>
            </a:rPr>
            <a:t>,…</a:t>
          </a:r>
        </a:p>
        <a:p>
          <a:endParaRPr lang="ru-RU" dirty="0"/>
        </a:p>
      </dgm:t>
    </dgm:pt>
    <dgm:pt modelId="{6A7DFDC4-6225-4E5B-80EB-1F5CC8CC462F}" type="parTrans" cxnId="{83EBCBAA-0AE2-463E-AC90-31138EB8E863}">
      <dgm:prSet/>
      <dgm:spPr/>
      <dgm:t>
        <a:bodyPr/>
        <a:lstStyle/>
        <a:p>
          <a:endParaRPr lang="ru-RU"/>
        </a:p>
      </dgm:t>
    </dgm:pt>
    <dgm:pt modelId="{147E7D8C-6BE4-414E-BD24-CE7972D21E4B}" type="sibTrans" cxnId="{83EBCBAA-0AE2-463E-AC90-31138EB8E863}">
      <dgm:prSet/>
      <dgm:spPr/>
      <dgm:t>
        <a:bodyPr/>
        <a:lstStyle/>
        <a:p>
          <a:endParaRPr lang="ru-RU"/>
        </a:p>
      </dgm:t>
    </dgm:pt>
    <dgm:pt modelId="{787D8F9C-0F9E-43EB-B3F7-CA7C7B9FEC2C}" type="pres">
      <dgm:prSet presAssocID="{C53F8016-0E2E-4269-8970-67FA460098A4}" presName="linear" presStyleCnt="0">
        <dgm:presLayoutVars>
          <dgm:animLvl val="lvl"/>
          <dgm:resizeHandles val="exact"/>
        </dgm:presLayoutVars>
      </dgm:prSet>
      <dgm:spPr/>
    </dgm:pt>
    <dgm:pt modelId="{4427CF81-4CA7-4071-BA81-7354BC66A9D1}" type="pres">
      <dgm:prSet presAssocID="{3DD82BC1-CBC2-4DB4-90A7-41CCC2B5A28C}" presName="parentText" presStyleLbl="node1" presStyleIdx="0" presStyleCnt="3" custScaleY="38592">
        <dgm:presLayoutVars>
          <dgm:chMax val="0"/>
          <dgm:bulletEnabled val="1"/>
        </dgm:presLayoutVars>
      </dgm:prSet>
      <dgm:spPr/>
    </dgm:pt>
    <dgm:pt modelId="{31C6D76E-CDF4-48CC-9AEC-0EF084F6ED92}" type="pres">
      <dgm:prSet presAssocID="{0693A921-E01D-463B-8C58-44ED7128E1E7}" presName="spacer" presStyleCnt="0"/>
      <dgm:spPr/>
    </dgm:pt>
    <dgm:pt modelId="{48EF1F4A-4AFF-46F2-B7DD-D5A1291DC81D}" type="pres">
      <dgm:prSet presAssocID="{57FFCDC0-48EB-49C3-A831-1ADEE48DC879}" presName="parentText" presStyleLbl="node1" presStyleIdx="1" presStyleCnt="3" custScaleY="38592" custLinFactNeighborY="32075">
        <dgm:presLayoutVars>
          <dgm:chMax val="0"/>
          <dgm:bulletEnabled val="1"/>
        </dgm:presLayoutVars>
      </dgm:prSet>
      <dgm:spPr/>
    </dgm:pt>
    <dgm:pt modelId="{500AE6B3-497C-4D29-87A0-36CBB8E6A9B9}" type="pres">
      <dgm:prSet presAssocID="{57FFCDC0-48EB-49C3-A831-1ADEE48DC879}" presName="childText" presStyleLbl="revTx" presStyleIdx="0" presStyleCnt="1" custLinFactNeighborY="20256">
        <dgm:presLayoutVars>
          <dgm:bulletEnabled val="1"/>
        </dgm:presLayoutVars>
      </dgm:prSet>
      <dgm:spPr/>
    </dgm:pt>
    <dgm:pt modelId="{1EEF9366-8988-4FF5-B9FC-516C928BAB3F}" type="pres">
      <dgm:prSet presAssocID="{878062CE-A060-4A6A-BCA4-6CF9D295BD93}" presName="parentText" presStyleLbl="node1" presStyleIdx="2" presStyleCnt="3" custScaleY="38592">
        <dgm:presLayoutVars>
          <dgm:chMax val="0"/>
          <dgm:bulletEnabled val="1"/>
        </dgm:presLayoutVars>
      </dgm:prSet>
      <dgm:spPr/>
    </dgm:pt>
  </dgm:ptLst>
  <dgm:cxnLst>
    <dgm:cxn modelId="{C670210D-1781-4BDB-9490-C0D8C2E5FA96}" srcId="{C53F8016-0E2E-4269-8970-67FA460098A4}" destId="{57FFCDC0-48EB-49C3-A831-1ADEE48DC879}" srcOrd="1" destOrd="0" parTransId="{D80A4431-2C9A-47E4-A3D6-5062F87E4D06}" sibTransId="{C183E040-AFBA-4EFE-978F-FC4DCA5C1996}"/>
    <dgm:cxn modelId="{4980B441-AF80-44AA-BD07-4CC80D845B6C}" type="presOf" srcId="{57FFCDC0-48EB-49C3-A831-1ADEE48DC879}" destId="{48EF1F4A-4AFF-46F2-B7DD-D5A1291DC81D}" srcOrd="0" destOrd="0" presId="urn:microsoft.com/office/officeart/2005/8/layout/vList2"/>
    <dgm:cxn modelId="{79D8EF77-5298-4371-B84C-942E1CD9EFEC}" srcId="{C53F8016-0E2E-4269-8970-67FA460098A4}" destId="{3DD82BC1-CBC2-4DB4-90A7-41CCC2B5A28C}" srcOrd="0" destOrd="0" parTransId="{F2447B43-5010-4B12-B4B6-178DEBE0A705}" sibTransId="{0693A921-E01D-463B-8C58-44ED7128E1E7}"/>
    <dgm:cxn modelId="{E63BB98D-124C-4692-B942-C3D566222CE5}" type="presOf" srcId="{C53F8016-0E2E-4269-8970-67FA460098A4}" destId="{787D8F9C-0F9E-43EB-B3F7-CA7C7B9FEC2C}" srcOrd="0" destOrd="0" presId="urn:microsoft.com/office/officeart/2005/8/layout/vList2"/>
    <dgm:cxn modelId="{83EBCBAA-0AE2-463E-AC90-31138EB8E863}" srcId="{57FFCDC0-48EB-49C3-A831-1ADEE48DC879}" destId="{9CC0316C-27CD-4B72-A7A3-2B059060C7F8}" srcOrd="0" destOrd="0" parTransId="{6A7DFDC4-6225-4E5B-80EB-1F5CC8CC462F}" sibTransId="{147E7D8C-6BE4-414E-BD24-CE7972D21E4B}"/>
    <dgm:cxn modelId="{998D31B3-6532-4D84-9B30-6F0CE50EB1E3}" type="presOf" srcId="{878062CE-A060-4A6A-BCA4-6CF9D295BD93}" destId="{1EEF9366-8988-4FF5-B9FC-516C928BAB3F}" srcOrd="0" destOrd="0" presId="urn:microsoft.com/office/officeart/2005/8/layout/vList2"/>
    <dgm:cxn modelId="{FCAEF2D2-0BD4-453E-9B57-FD183AB81C59}" type="presOf" srcId="{3DD82BC1-CBC2-4DB4-90A7-41CCC2B5A28C}" destId="{4427CF81-4CA7-4071-BA81-7354BC66A9D1}" srcOrd="0" destOrd="0" presId="urn:microsoft.com/office/officeart/2005/8/layout/vList2"/>
    <dgm:cxn modelId="{2AD75ADF-A0FE-4CF1-B4CD-22DF5ACF88AA}" type="presOf" srcId="{9CC0316C-27CD-4B72-A7A3-2B059060C7F8}" destId="{500AE6B3-497C-4D29-87A0-36CBB8E6A9B9}" srcOrd="0" destOrd="0" presId="urn:microsoft.com/office/officeart/2005/8/layout/vList2"/>
    <dgm:cxn modelId="{CBB626EE-3B11-4C81-9856-7FF0ADD09DAD}" srcId="{C53F8016-0E2E-4269-8970-67FA460098A4}" destId="{878062CE-A060-4A6A-BCA4-6CF9D295BD93}" srcOrd="2" destOrd="0" parTransId="{18F0E6B8-E582-4E7D-BA37-4955E08242DA}" sibTransId="{24212195-41B1-4182-B5C3-98684E07168C}"/>
    <dgm:cxn modelId="{D295619D-D3AE-44B6-8F14-6F2B89FAFAA7}" type="presParOf" srcId="{787D8F9C-0F9E-43EB-B3F7-CA7C7B9FEC2C}" destId="{4427CF81-4CA7-4071-BA81-7354BC66A9D1}" srcOrd="0" destOrd="0" presId="urn:microsoft.com/office/officeart/2005/8/layout/vList2"/>
    <dgm:cxn modelId="{9EC9210F-026A-4442-99E4-130C16A1C5A2}" type="presParOf" srcId="{787D8F9C-0F9E-43EB-B3F7-CA7C7B9FEC2C}" destId="{31C6D76E-CDF4-48CC-9AEC-0EF084F6ED92}" srcOrd="1" destOrd="0" presId="urn:microsoft.com/office/officeart/2005/8/layout/vList2"/>
    <dgm:cxn modelId="{FAC413D0-DD50-462D-9E8D-9191BAD9492E}" type="presParOf" srcId="{787D8F9C-0F9E-43EB-B3F7-CA7C7B9FEC2C}" destId="{48EF1F4A-4AFF-46F2-B7DD-D5A1291DC81D}" srcOrd="2" destOrd="0" presId="urn:microsoft.com/office/officeart/2005/8/layout/vList2"/>
    <dgm:cxn modelId="{34F14519-A211-432B-BF99-40618DA3A170}" type="presParOf" srcId="{787D8F9C-0F9E-43EB-B3F7-CA7C7B9FEC2C}" destId="{500AE6B3-497C-4D29-87A0-36CBB8E6A9B9}" srcOrd="3" destOrd="0" presId="urn:microsoft.com/office/officeart/2005/8/layout/vList2"/>
    <dgm:cxn modelId="{A96C20DE-679E-40F3-88DE-1C999434367D}" type="presParOf" srcId="{787D8F9C-0F9E-43EB-B3F7-CA7C7B9FEC2C}" destId="{1EEF9366-8988-4FF5-B9FC-516C928BAB3F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7CF81-4CA7-4071-BA81-7354BC66A9D1}">
      <dsp:nvSpPr>
        <dsp:cNvPr id="0" name=""/>
        <dsp:cNvSpPr/>
      </dsp:nvSpPr>
      <dsp:spPr>
        <a:xfrm>
          <a:off x="0" y="32751"/>
          <a:ext cx="7560840" cy="1183492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Российская практика соответствует рекомендациям</a:t>
          </a:r>
        </a:p>
      </dsp:txBody>
      <dsp:txXfrm>
        <a:off x="57773" y="90524"/>
        <a:ext cx="7445294" cy="1067946"/>
      </dsp:txXfrm>
    </dsp:sp>
    <dsp:sp modelId="{48EF1F4A-4AFF-46F2-B7DD-D5A1291DC81D}">
      <dsp:nvSpPr>
        <dsp:cNvPr id="0" name=""/>
        <dsp:cNvSpPr/>
      </dsp:nvSpPr>
      <dsp:spPr>
        <a:xfrm>
          <a:off x="0" y="1799955"/>
          <a:ext cx="7560840" cy="1183492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002060"/>
              </a:solidFill>
              <a:latin typeface="+mn-lt"/>
            </a:rPr>
            <a:t>Можно обсчитывать больше</a:t>
          </a:r>
          <a:endParaRPr lang="en-US" sz="2800" b="1" kern="1200" dirty="0">
            <a:solidFill>
              <a:srgbClr val="002060"/>
            </a:solidFill>
            <a:latin typeface="+mn-lt"/>
          </a:endParaRPr>
        </a:p>
      </dsp:txBody>
      <dsp:txXfrm>
        <a:off x="57773" y="1857728"/>
        <a:ext cx="7445294" cy="1067946"/>
      </dsp:txXfrm>
    </dsp:sp>
    <dsp:sp modelId="{500AE6B3-497C-4D29-87A0-36CBB8E6A9B9}">
      <dsp:nvSpPr>
        <dsp:cNvPr id="0" name=""/>
        <dsp:cNvSpPr/>
      </dsp:nvSpPr>
      <dsp:spPr>
        <a:xfrm>
          <a:off x="0" y="3173563"/>
          <a:ext cx="7560840" cy="1343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57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1" kern="1200" dirty="0">
              <a:solidFill>
                <a:srgbClr val="002060"/>
              </a:solidFill>
              <a:latin typeface="+mn-lt"/>
            </a:rPr>
            <a:t>MX, </a:t>
          </a:r>
          <a:r>
            <a:rPr lang="en-US" sz="2200" b="1" kern="1200" dirty="0" err="1">
              <a:solidFill>
                <a:srgbClr val="002060"/>
              </a:solidFill>
              <a:latin typeface="+mn-lt"/>
            </a:rPr>
            <a:t>ciphersuites</a:t>
          </a:r>
          <a:r>
            <a:rPr lang="en-US" sz="2200" b="1" kern="1200" dirty="0">
              <a:solidFill>
                <a:srgbClr val="002060"/>
              </a:solidFill>
              <a:latin typeface="+mn-lt"/>
            </a:rPr>
            <a:t>,…</a:t>
          </a:r>
        </a:p>
        <a:p>
          <a:pPr marL="228600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ru-RU" sz="2200" kern="1200" dirty="0"/>
        </a:p>
      </dsp:txBody>
      <dsp:txXfrm>
        <a:off x="0" y="3173563"/>
        <a:ext cx="7560840" cy="1343947"/>
      </dsp:txXfrm>
    </dsp:sp>
    <dsp:sp modelId="{1EEF9366-8988-4FF5-B9FC-516C928BAB3F}">
      <dsp:nvSpPr>
        <dsp:cNvPr id="0" name=""/>
        <dsp:cNvSpPr/>
      </dsp:nvSpPr>
      <dsp:spPr>
        <a:xfrm>
          <a:off x="0" y="3896324"/>
          <a:ext cx="7560840" cy="1183492"/>
        </a:xfrm>
        <a:prstGeom prst="roundRect">
          <a:avLst/>
        </a:prstGeom>
        <a:solidFill>
          <a:schemeClr val="lt1"/>
        </a:solidFill>
        <a:ln w="28575" cap="flat" cmpd="sng" algn="ctr">
          <a:solidFill>
            <a:srgbClr val="C00000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>
              <a:solidFill>
                <a:srgbClr val="002060"/>
              </a:solidFill>
              <a:latin typeface="+mn-lt"/>
            </a:rPr>
            <a:t>Можем обследовать зону на предмет угроз</a:t>
          </a:r>
          <a:r>
            <a:rPr lang="en-US" sz="2800" b="1" kern="1200" dirty="0">
              <a:solidFill>
                <a:srgbClr val="002060"/>
              </a:solidFill>
              <a:latin typeface="+mn-lt"/>
            </a:rPr>
            <a:t> </a:t>
          </a:r>
        </a:p>
      </dsp:txBody>
      <dsp:txXfrm>
        <a:off x="57773" y="3954097"/>
        <a:ext cx="7445294" cy="10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C915D9-2C35-4C32-8656-9657CD48D5E7}" type="datetimeFigureOut">
              <a:rPr lang="ru-RU"/>
              <a:pPr>
                <a:defRPr/>
              </a:pPr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99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9A4200-B0F8-4CE7-B995-E2C9FDEFC8DE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5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rot="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6" name="Rectangle 19"/>
            <p:cNvSpPr>
              <a:spLocks noChangeArrowheads="1"/>
            </p:cNvSpPr>
            <p:nvPr userDrawn="1"/>
          </p:nvSpPr>
          <p:spPr bwMode="ltGray">
            <a:xfrm>
              <a:off x="-13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20"/>
            <p:cNvSpPr>
              <a:spLocks noChangeArrowheads="1"/>
            </p:cNvSpPr>
            <p:nvPr userDrawn="1"/>
          </p:nvSpPr>
          <p:spPr bwMode="ltGray">
            <a:xfrm>
              <a:off x="285" y="2704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21"/>
            <p:cNvSpPr>
              <a:spLocks noChangeArrowheads="1"/>
            </p:cNvSpPr>
            <p:nvPr userDrawn="1"/>
          </p:nvSpPr>
          <p:spPr bwMode="ltGray">
            <a:xfrm>
              <a:off x="555" y="2704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22"/>
            <p:cNvSpPr>
              <a:spLocks noChangeArrowheads="1"/>
            </p:cNvSpPr>
            <p:nvPr userDrawn="1"/>
          </p:nvSpPr>
          <p:spPr bwMode="ltGray">
            <a:xfrm>
              <a:off x="-13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23"/>
            <p:cNvSpPr>
              <a:spLocks noChangeArrowheads="1"/>
            </p:cNvSpPr>
            <p:nvPr userDrawn="1"/>
          </p:nvSpPr>
          <p:spPr bwMode="ltGray">
            <a:xfrm>
              <a:off x="285" y="2990"/>
              <a:ext cx="216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24"/>
            <p:cNvSpPr>
              <a:spLocks noChangeArrowheads="1"/>
            </p:cNvSpPr>
            <p:nvPr userDrawn="1"/>
          </p:nvSpPr>
          <p:spPr bwMode="ltGray">
            <a:xfrm>
              <a:off x="555" y="2990"/>
              <a:ext cx="220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25"/>
            <p:cNvSpPr>
              <a:spLocks noChangeArrowheads="1"/>
            </p:cNvSpPr>
            <p:nvPr userDrawn="1"/>
          </p:nvSpPr>
          <p:spPr bwMode="ltGray">
            <a:xfrm>
              <a:off x="826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17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2F7D-E3D1-40CB-B636-7D3168943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F7A2B-A242-477E-9F45-4B21D3D8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16AB3-868C-4134-849C-50E4CF865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3217E-BBDB-4868-AE63-EB2EDC840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4BEBA-35D4-4549-AEC1-1FCCF58B5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9FACA-B9AF-4E79-8421-DFBAAE70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FA49E-3120-4163-B2B8-24BEE2E49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2FCE-0748-4CD3-8ED4-EFC48F86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D56-02D9-4CEE-8680-C98EFDFBF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80933-6033-47FF-B0E6-01F180D8E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EA5E3-3696-43A3-AD47-C04604D2E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8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4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Rectangle 20"/>
            <p:cNvSpPr>
              <a:spLocks noChangeArrowheads="1"/>
            </p:cNvSpPr>
            <p:nvPr userDrawn="1"/>
          </p:nvSpPr>
          <p:spPr bwMode="gray">
            <a:xfrm>
              <a:off x="0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21"/>
            <p:cNvSpPr>
              <a:spLocks noChangeArrowheads="1"/>
            </p:cNvSpPr>
            <p:nvPr userDrawn="1"/>
          </p:nvSpPr>
          <p:spPr bwMode="gray">
            <a:xfrm>
              <a:off x="295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Rectangle 22"/>
            <p:cNvSpPr>
              <a:spLocks noChangeArrowheads="1"/>
            </p:cNvSpPr>
            <p:nvPr userDrawn="1"/>
          </p:nvSpPr>
          <p:spPr bwMode="gray">
            <a:xfrm>
              <a:off x="567" y="2991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Rectangle 23"/>
            <p:cNvSpPr>
              <a:spLocks noChangeArrowheads="1"/>
            </p:cNvSpPr>
            <p:nvPr userDrawn="1"/>
          </p:nvSpPr>
          <p:spPr bwMode="gray">
            <a:xfrm>
              <a:off x="838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Rectangle 26"/>
            <p:cNvSpPr>
              <a:spLocks noChangeArrowheads="1"/>
            </p:cNvSpPr>
            <p:nvPr userDrawn="1"/>
          </p:nvSpPr>
          <p:spPr bwMode="gray">
            <a:xfrm>
              <a:off x="0" y="3562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9" name="Group 27"/>
          <p:cNvGrpSpPr>
            <a:grpSpLocks/>
          </p:cNvGrpSpPr>
          <p:nvPr/>
        </p:nvGrpSpPr>
        <p:grpSpPr bwMode="auto">
          <a:xfrm rot="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34" name="Rectangle 28"/>
            <p:cNvSpPr>
              <a:spLocks noChangeArrowheads="1"/>
            </p:cNvSpPr>
            <p:nvPr userDrawn="1"/>
          </p:nvSpPr>
          <p:spPr bwMode="gray">
            <a:xfrm>
              <a:off x="25" y="2730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Rectangle 29"/>
            <p:cNvSpPr>
              <a:spLocks noChangeArrowheads="1"/>
            </p:cNvSpPr>
            <p:nvPr userDrawn="1"/>
          </p:nvSpPr>
          <p:spPr bwMode="gray">
            <a:xfrm>
              <a:off x="320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30"/>
            <p:cNvSpPr>
              <a:spLocks noChangeArrowheads="1"/>
            </p:cNvSpPr>
            <p:nvPr userDrawn="1"/>
          </p:nvSpPr>
          <p:spPr bwMode="gray">
            <a:xfrm>
              <a:off x="592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31"/>
            <p:cNvSpPr>
              <a:spLocks noChangeArrowheads="1"/>
            </p:cNvSpPr>
            <p:nvPr userDrawn="1"/>
          </p:nvSpPr>
          <p:spPr bwMode="gray">
            <a:xfrm>
              <a:off x="25" y="3044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Rectangle 32"/>
            <p:cNvSpPr>
              <a:spLocks noChangeArrowheads="1"/>
            </p:cNvSpPr>
            <p:nvPr userDrawn="1"/>
          </p:nvSpPr>
          <p:spPr bwMode="gray">
            <a:xfrm>
              <a:off x="320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Rectangle 33"/>
            <p:cNvSpPr>
              <a:spLocks noChangeArrowheads="1"/>
            </p:cNvSpPr>
            <p:nvPr userDrawn="1"/>
          </p:nvSpPr>
          <p:spPr bwMode="gray">
            <a:xfrm>
              <a:off x="592" y="3017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Rectangle 34"/>
            <p:cNvSpPr>
              <a:spLocks noChangeArrowheads="1"/>
            </p:cNvSpPr>
            <p:nvPr userDrawn="1"/>
          </p:nvSpPr>
          <p:spPr bwMode="gray">
            <a:xfrm>
              <a:off x="864" y="2704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Rectangle 35"/>
            <p:cNvSpPr>
              <a:spLocks noChangeArrowheads="1"/>
            </p:cNvSpPr>
            <p:nvPr userDrawn="1"/>
          </p:nvSpPr>
          <p:spPr bwMode="gray">
            <a:xfrm>
              <a:off x="320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Rectangle 36"/>
            <p:cNvSpPr>
              <a:spLocks noChangeArrowheads="1"/>
            </p:cNvSpPr>
            <p:nvPr userDrawn="1"/>
          </p:nvSpPr>
          <p:spPr bwMode="gray">
            <a:xfrm>
              <a:off x="25" y="3326"/>
              <a:ext cx="225" cy="22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37"/>
            <p:cNvSpPr>
              <a:spLocks noChangeArrowheads="1"/>
            </p:cNvSpPr>
            <p:nvPr userDrawn="1"/>
          </p:nvSpPr>
          <p:spPr bwMode="gray">
            <a:xfrm>
              <a:off x="25" y="3589"/>
              <a:ext cx="225" cy="2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Company  Logo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7F4A2EDE-D57C-4BDE-8C62-5A30B400E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Выводы</a:t>
            </a: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872339197"/>
              </p:ext>
            </p:extLst>
          </p:nvPr>
        </p:nvGraphicFramePr>
        <p:xfrm>
          <a:off x="1115616" y="1124744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5650" y="1484784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>
                <a:solidFill>
                  <a:srgbClr val="002060"/>
                </a:solidFill>
                <a:latin typeface="Arial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5649" y="5085184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>
                <a:solidFill>
                  <a:srgbClr val="002060"/>
                </a:solidFill>
                <a:latin typeface="Arial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1505" y="3068960"/>
            <a:ext cx="9332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eaLnBrk="0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kern="0" dirty="0">
                <a:solidFill>
                  <a:srgbClr val="002060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3437341"/>
      </p:ext>
    </p:extLst>
  </p:cSld>
  <p:clrMapOvr>
    <a:masterClrMapping/>
  </p:clrMapOvr>
</p:sld>
</file>

<file path=ppt/theme/theme1.xml><?xml version="1.0" encoding="utf-8"?>
<a:theme xmlns:a="http://schemas.openxmlformats.org/drawingml/2006/main" name="+++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+++cdb2004c007l</Template>
  <TotalTime>16819</TotalTime>
  <Words>22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+++cdb2004c007l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Marina Nikerova</dc:creator>
  <cp:lastModifiedBy>Timur Gadzo</cp:lastModifiedBy>
  <cp:revision>862</cp:revision>
  <dcterms:created xsi:type="dcterms:W3CDTF">2010-06-09T14:17:01Z</dcterms:created>
  <dcterms:modified xsi:type="dcterms:W3CDTF">2019-10-01T08:09:54Z</dcterms:modified>
</cp:coreProperties>
</file>