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purl.oclc.org/ooxml/officeDocument/relationships/metadata/thumbnail" Target="docProps/thumbnail.jpeg"/><Relationship Id="rId1" Type="http://purl.oclc.org/ooxml/officeDocument/relationships/officeDocument" Target="ppt/presentation.xml"/><Relationship Id="rId4" Type="http://purl.oclc.org/ooxml/officeDocument/relationships/extendedProperties" Target="docProps/app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saveSubsetFonts="1" conformance="strict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>
  <p:normalViewPr horzBarState="maximized">
    <p:restoredLeft sz="17.973%" autoAdjust="0"/>
    <p:restoredTop sz="94.66%"/>
  </p:normalViewPr>
  <p:slideViewPr>
    <p:cSldViewPr snapToGrid="0" showGuides="1">
      <p:cViewPr varScale="1">
        <p:scale>
          <a:sx n="78" d="100"/>
          <a:sy n="78" d="100"/>
        </p:scale>
        <p:origin x="67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purl.oclc.org/ooxml/officeDocument/relationships/presProps" Target="presProps.xml"/><Relationship Id="rId2" Type="http://purl.oclc.org/ooxml/officeDocument/relationships/slide" Target="slides/slide1.xml"/><Relationship Id="rId1" Type="http://purl.oclc.org/ooxml/officeDocument/relationships/slideMaster" Target="slideMasters/slideMaster1.xml"/><Relationship Id="rId6" Type="http://purl.oclc.org/ooxml/officeDocument/relationships/tableStyles" Target="tableStyles.xml"/><Relationship Id="rId5" Type="http://purl.oclc.org/ooxml/officeDocument/relationships/theme" Target="theme/theme1.xml"/><Relationship Id="rId4" Type="http://purl.oclc.org/ooxml/officeDocument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C176A-FA74-49AB-AFCC-FC96988AE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E2BB10-4523-4C40-B71D-AA707617D0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DA647-268E-4625-AD31-5CFCCA81F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2325-1BE9-44E5-8A26-75E6A5C4D117}" type="datetimeFigureOut">
              <a:rPr lang="en-US" smtClean="0"/>
              <a:t>20-Dec-18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675A8-5359-414B-90B8-6E282C4B6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2E547-6C39-4AEC-8FCA-A33FF9C71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0943-17F3-4E1E-8371-AC096021B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64852"/>
      </p:ext>
    </p:extLst>
  </p:cSld>
  <p:clrMapOvr>
    <a:masterClrMapping/>
  </p:clrMapOvr>
</p:sldLayout>
</file>

<file path=ppt/slideLayouts/slideLayout10.xml><?xml version="1.0" encoding="utf-8"?>
<p:sldLayout xmlns:a="http://purl.oclc.org/ooxml/drawingml/main" xmlns:r="http://purl.oclc.org/ooxml/officeDocument/relationships" xmlns:p="http://purl.oclc.org/ooxml/presentationml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3EB63-D523-482B-B84F-0544061DD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F6F836-C4C5-472C-8CC3-1B4E19D2C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0B6F3-439E-46CA-B7D2-5989D5CB8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2325-1BE9-44E5-8A26-75E6A5C4D117}" type="datetimeFigureOut">
              <a:rPr lang="en-US" smtClean="0"/>
              <a:t>20-Dec-18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6F55A-FD94-47E9-A56F-077A31A49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2AADD-86D0-46EB-B245-05B564465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0943-17F3-4E1E-8371-AC096021B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53096"/>
      </p:ext>
    </p:extLst>
  </p:cSld>
  <p:clrMapOvr>
    <a:masterClrMapping/>
  </p:clrMapOvr>
</p:sldLayout>
</file>

<file path=ppt/slideLayouts/slideLayout11.xml><?xml version="1.0" encoding="utf-8"?>
<p:sldLayout xmlns:a="http://purl.oclc.org/ooxml/drawingml/main" xmlns:r="http://purl.oclc.org/ooxml/officeDocument/relationships" xmlns:p="http://purl.oclc.org/ooxml/presentationml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14A4F7-7FB4-4423-91C0-D5782A436C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CD76F1-08CE-48E2-A45A-AAC11C5A80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E36DA-A1F6-4DC0-B7F5-3A8873062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2325-1BE9-44E5-8A26-75E6A5C4D117}" type="datetimeFigureOut">
              <a:rPr lang="en-US" smtClean="0"/>
              <a:t>20-Dec-18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64556-0838-46E8-AA94-48D052E65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AD819-B9F9-45E4-834B-A34667E4D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0943-17F3-4E1E-8371-AC096021B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1100"/>
      </p:ext>
    </p:extLst>
  </p:cSld>
  <p:clrMapOvr>
    <a:masterClrMapping/>
  </p:clrMapOvr>
</p:sldLayout>
</file>

<file path=ppt/slideLayouts/slideLayout2.xml><?xml version="1.0" encoding="utf-8"?>
<p:sldLayout xmlns:a="http://purl.oclc.org/ooxml/drawingml/main" xmlns:r="http://purl.oclc.org/ooxml/officeDocument/relationships" xmlns:p="http://purl.oclc.org/ooxml/presentationml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7EE18-C0B7-46A6-B2EB-D33EB6D3A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9713F-5EBA-451A-9BBB-898D704DE4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439F1-2B56-422E-8061-33B637941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2325-1BE9-44E5-8A26-75E6A5C4D117}" type="datetimeFigureOut">
              <a:rPr lang="en-US" smtClean="0"/>
              <a:t>20-Dec-18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340A3A-E7C3-40AA-8093-E240D75C2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DF912-4798-4AD9-A0B5-9F5083747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0943-17F3-4E1E-8371-AC096021B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62972"/>
      </p:ext>
    </p:extLst>
  </p:cSld>
  <p:clrMapOvr>
    <a:masterClrMapping/>
  </p:clrMapOvr>
</p:sldLayout>
</file>

<file path=ppt/slideLayouts/slideLayout3.xml><?xml version="1.0" encoding="utf-8"?>
<p:sldLayout xmlns:a="http://purl.oclc.org/ooxml/drawingml/main" xmlns:r="http://purl.oclc.org/ooxml/officeDocument/relationships" xmlns:p="http://purl.oclc.org/ooxml/presentationml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96CB6-88DE-4D9F-99C6-525426A73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541E1-0EDD-4B3A-BCCE-3EE0A3927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%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EFEF0-A676-44B1-AA2A-61D86ED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2325-1BE9-44E5-8A26-75E6A5C4D117}" type="datetimeFigureOut">
              <a:rPr lang="en-US" smtClean="0"/>
              <a:t>20-Dec-18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A6A3C-96E5-4A11-8FCF-C7EDC5102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6A337-9181-4724-AF95-0A0B57EC1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0943-17F3-4E1E-8371-AC096021B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37634"/>
      </p:ext>
    </p:extLst>
  </p:cSld>
  <p:clrMapOvr>
    <a:masterClrMapping/>
  </p:clrMapOvr>
</p:sldLayout>
</file>

<file path=ppt/slideLayouts/slideLayout4.xml><?xml version="1.0" encoding="utf-8"?>
<p:sldLayout xmlns:a="http://purl.oclc.org/ooxml/drawingml/main" xmlns:r="http://purl.oclc.org/ooxml/officeDocument/relationships" xmlns:p="http://purl.oclc.org/ooxml/presentationml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56095-9FC8-46F0-933D-1E01A6AFA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BD7C0-3B50-430E-9DC8-7A6902F341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877A4B-4A6D-468B-81C6-EC3E74252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306145-3BB0-4A38-8C06-C629E0140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2325-1BE9-44E5-8A26-75E6A5C4D117}" type="datetimeFigureOut">
              <a:rPr lang="en-US" smtClean="0"/>
              <a:t>20-Dec-18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3207BA-DF62-456A-BED1-AFC96154D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285FCD-4071-4235-A833-51EF29EBF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0943-17F3-4E1E-8371-AC096021B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62662"/>
      </p:ext>
    </p:extLst>
  </p:cSld>
  <p:clrMapOvr>
    <a:masterClrMapping/>
  </p:clrMapOvr>
</p:sldLayout>
</file>

<file path=ppt/slideLayouts/slideLayout5.xml><?xml version="1.0" encoding="utf-8"?>
<p:sldLayout xmlns:a="http://purl.oclc.org/ooxml/drawingml/main" xmlns:r="http://purl.oclc.org/ooxml/officeDocument/relationships" xmlns:p="http://purl.oclc.org/ooxml/presentationml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9D069-0F29-40DC-9982-709C7D8B8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6C5CD5-E050-4BC7-AB78-DA1F9202F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D2A70-D51A-41BC-87C5-21C36B413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5D0929-7AAD-4A67-BB66-F6DF06C2E1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A4772F-1C41-4827-AFFB-58F90FB57B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0A7B3F-8834-445A-A882-610AEE023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2325-1BE9-44E5-8A26-75E6A5C4D117}" type="datetimeFigureOut">
              <a:rPr lang="en-US" smtClean="0"/>
              <a:t>20-Dec-18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637E1F-10CC-4665-9D5C-74E4DF727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949947-E578-4E17-AF1B-D5A638306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0943-17F3-4E1E-8371-AC096021B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17990"/>
      </p:ext>
    </p:extLst>
  </p:cSld>
  <p:clrMapOvr>
    <a:masterClrMapping/>
  </p:clrMapOvr>
</p:sldLayout>
</file>

<file path=ppt/slideLayouts/slideLayout6.xml><?xml version="1.0" encoding="utf-8"?>
<p:sldLayout xmlns:a="http://purl.oclc.org/ooxml/drawingml/main" xmlns:r="http://purl.oclc.org/ooxml/officeDocument/relationships" xmlns:p="http://purl.oclc.org/ooxml/presentationml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BAA80-2334-4BBD-9BE0-86DB74067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3B7D53-D200-4717-9AFC-6901F4882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2325-1BE9-44E5-8A26-75E6A5C4D117}" type="datetimeFigureOut">
              <a:rPr lang="en-US" smtClean="0"/>
              <a:t>20-Dec-18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BA7C5A-AD84-4B63-8E9A-DCB58A14E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BEE083-6693-42F2-AF98-CEA5C65F3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0943-17F3-4E1E-8371-AC096021B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67255"/>
      </p:ext>
    </p:extLst>
  </p:cSld>
  <p:clrMapOvr>
    <a:masterClrMapping/>
  </p:clrMapOvr>
</p:sldLayout>
</file>

<file path=ppt/slideLayouts/slideLayout7.xml><?xml version="1.0" encoding="utf-8"?>
<p:sldLayout xmlns:a="http://purl.oclc.org/ooxml/drawingml/main" xmlns:r="http://purl.oclc.org/ooxml/officeDocument/relationships" xmlns:p="http://purl.oclc.org/ooxml/presentationml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ADB425-4BF6-4FF6-99E6-B28FDA5CC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2325-1BE9-44E5-8A26-75E6A5C4D117}" type="datetimeFigureOut">
              <a:rPr lang="en-US" smtClean="0"/>
              <a:t>20-Dec-18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D75D1C-77EE-4D1A-AAAA-9111AC154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9AD35-3888-4078-99D4-C96436A21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0943-17F3-4E1E-8371-AC096021B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66748"/>
      </p:ext>
    </p:extLst>
  </p:cSld>
  <p:clrMapOvr>
    <a:masterClrMapping/>
  </p:clrMapOvr>
</p:sldLayout>
</file>

<file path=ppt/slideLayouts/slideLayout8.xml><?xml version="1.0" encoding="utf-8"?>
<p:sldLayout xmlns:a="http://purl.oclc.org/ooxml/drawingml/main" xmlns:r="http://purl.oclc.org/ooxml/officeDocument/relationships" xmlns:p="http://purl.oclc.org/ooxml/presentationml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CB158-D17A-423F-91B4-E1F94D7AE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A3031-EC19-42B9-816C-222E90B72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70ADA-DD86-4525-AD90-4FE0E4D7F0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5D2E14-5237-4668-A7A0-C7CE01D51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2325-1BE9-44E5-8A26-75E6A5C4D117}" type="datetimeFigureOut">
              <a:rPr lang="en-US" smtClean="0"/>
              <a:t>20-Dec-18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CEC988-0BD3-497E-85EA-8B67D9041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BFFB55-6180-4B62-A36F-EAAE0DD4E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0943-17F3-4E1E-8371-AC096021B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75125"/>
      </p:ext>
    </p:extLst>
  </p:cSld>
  <p:clrMapOvr>
    <a:masterClrMapping/>
  </p:clrMapOvr>
</p:sldLayout>
</file>

<file path=ppt/slideLayouts/slideLayout9.xml><?xml version="1.0" encoding="utf-8"?>
<p:sldLayout xmlns:a="http://purl.oclc.org/ooxml/drawingml/main" xmlns:r="http://purl.oclc.org/ooxml/officeDocument/relationships" xmlns:p="http://purl.oclc.org/ooxml/presentationml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FC8C0-EA6D-4A03-B0F4-76E2363D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22891C-32F9-4A33-9B4D-247C75EF5B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E79405-C8A5-485A-AFAE-ABCADE6B6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42F2C-2CEB-45B7-A176-DAFA0B5ED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C2325-1BE9-44E5-8A26-75E6A5C4D117}" type="datetimeFigureOut">
              <a:rPr lang="en-US" smtClean="0"/>
              <a:t>20-Dec-18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D085F-E05C-4014-91FA-64CCF0FA9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204DFF-495F-424D-9CE2-86D872908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0943-17F3-4E1E-8371-AC096021B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1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purl.oclc.org/ooxml/officeDocument/relationships/slideLayout" Target="../slideLayouts/slideLayout8.xml"/><Relationship Id="rId3" Type="http://purl.oclc.org/ooxml/officeDocument/relationships/slideLayout" Target="../slideLayouts/slideLayout3.xml"/><Relationship Id="rId7" Type="http://purl.oclc.org/ooxml/officeDocument/relationships/slideLayout" Target="../slideLayouts/slideLayout7.xml"/><Relationship Id="rId12" Type="http://purl.oclc.org/ooxml/officeDocument/relationships/theme" Target="../theme/theme1.xml"/><Relationship Id="rId2" Type="http://purl.oclc.org/ooxml/officeDocument/relationships/slideLayout" Target="../slideLayouts/slideLayout2.xml"/><Relationship Id="rId1" Type="http://purl.oclc.org/ooxml/officeDocument/relationships/slideLayout" Target="../slideLayouts/slideLayout1.xml"/><Relationship Id="rId6" Type="http://purl.oclc.org/ooxml/officeDocument/relationships/slideLayout" Target="../slideLayouts/slideLayout6.xml"/><Relationship Id="rId11" Type="http://purl.oclc.org/ooxml/officeDocument/relationships/slideLayout" Target="../slideLayouts/slideLayout11.xml"/><Relationship Id="rId5" Type="http://purl.oclc.org/ooxml/officeDocument/relationships/slideLayout" Target="../slideLayouts/slideLayout5.xml"/><Relationship Id="rId10" Type="http://purl.oclc.org/ooxml/officeDocument/relationships/slideLayout" Target="../slideLayouts/slideLayout10.xml"/><Relationship Id="rId4" Type="http://purl.oclc.org/ooxml/officeDocument/relationships/slideLayout" Target="../slideLayouts/slideLayout4.xml"/><Relationship Id="rId9" Type="http://purl.oclc.org/ooxml/officeDocument/relationships/slideLayout" Target="../slideLayouts/slideLayout9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Pr>
        <a:solidFill>
          <a:schemeClr val="accent2">
            <a:lumMod val="20%"/>
            <a:lumOff val="80%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A630FB-9FCB-492F-9DB7-AA396D725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F9AB3-5D25-44AA-B391-A16BA0859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15A01-EAF0-47FD-A0F8-07619DFB7B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645C2325-1BE9-44E5-8A26-75E6A5C4D117}" type="datetimeFigureOut">
              <a:rPr lang="en-US" smtClean="0"/>
              <a:t>20-Dec-18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72A08-753C-4121-A0FA-26BF489BD9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1EEF1-2955-476A-8E6D-FB272FDD1B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E62E0943-17F3-4E1E-8371-AC096021B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6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%"/>
        </a:lnSpc>
        <a:spcBef>
          <a:spcPct val="0%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%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7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41304F81-CF3F-4644-874A-C7719EB18305}"/>
              </a:ext>
            </a:extLst>
          </p:cNvPr>
          <p:cNvSpPr/>
          <p:nvPr/>
        </p:nvSpPr>
        <p:spPr>
          <a:xfrm>
            <a:off x="939800" y="609600"/>
            <a:ext cx="3251200" cy="1790700"/>
          </a:xfrm>
          <a:prstGeom prst="rect">
            <a:avLst/>
          </a:prstGeom>
          <a:ln w="25400"/>
        </p:spPr>
        <p:style>
          <a:lnRef idx="2">
            <a:schemeClr val="accent1">
              <a:shade val="50%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43272"/>
      </p:ext>
    </p:extLst>
  </p:cSld>
  <p:clrMapOvr>
    <a:masterClrMapping/>
  </p:clrMapOvr>
</p:sld>
</file>

<file path=ppt/theme/theme1.xml><?xml version="1.0" encoding="utf-8"?>
<a:theme xmlns:a="http://purl.oclc.org/ooxml/drawingml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purl.oclc.org/ooxml/officeDocument/extendedProperties" xmlns:vt="http://purl.oclc.org/ooxml/officeDocument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Henschel</dc:creator>
  <cp:lastModifiedBy>Regina Henschel</cp:lastModifiedBy>
  <cp:revision>2</cp:revision>
  <dcterms:created xsi:type="dcterms:W3CDTF">2018-12-20T13:07:54Z</dcterms:created>
  <dcterms:modified xsi:type="dcterms:W3CDTF">2018-12-20T13:16:50Z</dcterms:modified>
</cp:coreProperties>
</file>