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88825" cy="6858000"/>
  <p:notesSz cx="6807200" cy="9939338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5CB60A"/>
    <a:srgbClr val="84B50B"/>
    <a:srgbClr val="00C000"/>
    <a:srgbClr val="00B400"/>
    <a:srgbClr val="800000"/>
    <a:srgbClr val="3366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71642" autoAdjust="0"/>
  </p:normalViewPr>
  <p:slideViewPr>
    <p:cSldViewPr>
      <p:cViewPr varScale="1">
        <p:scale>
          <a:sx n="109" d="100"/>
          <a:sy n="109" d="100"/>
        </p:scale>
        <p:origin x="426" y="10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C7AB5C-A16C-4213-B3C4-AEC4FE63123B}" type="datetimeFigureOut">
              <a:rPr lang="en-NZ"/>
              <a:pPr>
                <a:defRPr/>
              </a:pPr>
              <a:t>21/10/2015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41BCB4-7697-411D-A1AE-271759EDC6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8970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A52272-8CE0-41CA-AD64-6B6EAD9D4DC0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14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5C259D6-66D9-4DA9-86F8-94271F1C1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371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64C219-2437-452D-96F2-DE98AC4952F2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0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228600"/>
            <a:ext cx="115919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2575" y="5354638"/>
            <a:ext cx="11628438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600200"/>
            <a:ext cx="10360501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556001"/>
            <a:ext cx="8532178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0666-FB37-4B36-9149-507F3B0178E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F66FD-16E9-4C3B-BF78-7857C2E9F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08891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5" name="Picture 18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AB01-E848-45DA-AF2D-26B1C2CD7028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D6F91-935D-4A70-BC06-94E92E46A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97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0" y="228600"/>
            <a:ext cx="115919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2575" y="714375"/>
            <a:ext cx="11628438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1" name="Group 24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12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1447801"/>
            <a:ext cx="2742486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447800"/>
            <a:ext cx="802431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0666-FB37-4B36-9149-507F3B0178E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A96EE-6B1E-4E97-98DE-434177CDE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7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0" y="5638800"/>
            <a:ext cx="86963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140" y="832356"/>
            <a:ext cx="9324523" cy="1523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40" y="3276601"/>
            <a:ext cx="932417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432730" y="4591638"/>
            <a:ext cx="10240158" cy="10668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80441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5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E962-3067-4293-BCC5-704909AE3019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F18B-D260-4B1F-90B3-5062EA85F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0625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228600"/>
            <a:ext cx="115919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1325" y="4203700"/>
            <a:ext cx="3833813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0913" y="4075113"/>
            <a:ext cx="7391400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0313" y="4087813"/>
            <a:ext cx="728980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77125" y="4073525"/>
            <a:ext cx="4410075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2575" y="4059238"/>
            <a:ext cx="11628438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0" name="Group 23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11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803" y="2463560"/>
            <a:ext cx="10360501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2679" y="1437449"/>
            <a:ext cx="8554750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0666-FB37-4B36-9149-507F3B0178E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05A9-1058-47B4-A782-6EFEF15D9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60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6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1972" y="2679192"/>
            <a:ext cx="5094929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1923" y="2679192"/>
            <a:ext cx="5094929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4C16-4F53-4FA0-8CE6-68CDF1E7479B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E36EB7A-90DE-45B2-86A5-04A1E9224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99548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8" name="Picture 1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973" y="2678114"/>
            <a:ext cx="5094929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2875" y="3429001"/>
            <a:ext cx="5092080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5986" y="2678113"/>
            <a:ext cx="5094929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3429001"/>
            <a:ext cx="5094929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E925-E938-4892-976C-613DEFB446ED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450EA-6B25-427E-92CC-4DB19579F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659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4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BE9F-D050-4320-AF97-11520F409DD7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39281-8677-4923-ABEC-8B974C816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15747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115919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2575" y="714375"/>
            <a:ext cx="11628438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10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0666-FB37-4B36-9149-507F3B0178E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F219A-030C-460B-A55A-E1FFF545F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087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28600"/>
            <a:ext cx="115919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2575" y="714375"/>
            <a:ext cx="11628438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2" name="Group 24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13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3581401"/>
            <a:ext cx="4469236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8882" y="2286000"/>
            <a:ext cx="4469236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001" y="1828800"/>
            <a:ext cx="5204079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0666-FB37-4B36-9149-507F3B0178E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AC77A-9B8F-439A-A271-2BF0C2E16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40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28600"/>
            <a:ext cx="115919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2575" y="5354638"/>
            <a:ext cx="11628438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 useBgFill="1">
          <p:nvSpPr>
            <p:cNvPr id="11" name="Freeform 23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2" name="Group 24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13" name="Picture 7" descr="5-00332_grey-b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182" y="338667"/>
            <a:ext cx="5082203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9421" y="2785533"/>
            <a:ext cx="508996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309" y="1371600"/>
            <a:ext cx="4753642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0666-FB37-4B36-9149-507F3B0178E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CC39F-AF69-46FD-A482-2853A03EA4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30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19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2575" y="1679575"/>
            <a:ext cx="11628438" cy="1330325"/>
            <a:chOff x="-3905251" y="4294188"/>
            <a:chExt cx="13027839" cy="1892300"/>
          </a:xfrm>
        </p:grpSpPr>
        <p:sp>
          <p:nvSpPr>
            <p:cNvPr id="103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03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 useBgFill="1">
          <p:nvSpPr>
            <p:cNvPr id="104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8"/>
            <a:ext cx="1096962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3400" y="6249988"/>
            <a:ext cx="5046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5375BFC3-07AF-44E4-BCEB-C7C06600D6AA}" type="datetime1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63" y="6249988"/>
            <a:ext cx="5046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9713" y="6249988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2FD78B-EEFA-48CD-A2F7-AA305E8885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0" y="2674938"/>
            <a:ext cx="9875838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level`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33" name="Group 14"/>
          <p:cNvGrpSpPr>
            <a:grpSpLocks/>
          </p:cNvGrpSpPr>
          <p:nvPr userDrawn="1"/>
        </p:nvGrpSpPr>
        <p:grpSpPr bwMode="auto">
          <a:xfrm>
            <a:off x="0" y="6357938"/>
            <a:ext cx="12188825" cy="455612"/>
            <a:chOff x="0" y="5373216"/>
            <a:chExt cx="12188825" cy="455612"/>
          </a:xfrm>
        </p:grpSpPr>
        <p:pic>
          <p:nvPicPr>
            <p:cNvPr id="1034" name="Picture 7" descr="5-00332_grey-bar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46"/>
            <a:stretch>
              <a:fillRect/>
            </a:stretch>
          </p:blipFill>
          <p:spPr bwMode="auto">
            <a:xfrm>
              <a:off x="0" y="5373216"/>
              <a:ext cx="12188825" cy="4556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24" descr="C:\Program Files\Microsoft Resource DVD Artwork\DVD_ART\Artwork_Imagery\Shapes and Graphics\Line\faded white line.pn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250" y="5638800"/>
              <a:ext cx="8696325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  <p:sldLayoutId id="214748423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rgbClr val="105766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1075" y="2997200"/>
            <a:ext cx="10360025" cy="750888"/>
          </a:xfrm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NZ" b="1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Ppt0000002</Template>
  <TotalTime>2082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Symbol</vt:lpstr>
      <vt:lpstr>Calibri</vt:lpstr>
      <vt:lpstr>Verdana</vt:lpstr>
      <vt:lpstr>Times New Roman</vt:lpstr>
      <vt:lpstr>Wingdings</vt:lpstr>
      <vt:lpstr>Waveform</vt:lpstr>
      <vt:lpstr>PowerPoint Presentation</vt:lpstr>
    </vt:vector>
  </TitlesOfParts>
  <Company>GCSB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</dc:creator>
  <cp:lastModifiedBy>Matthew Holloway</cp:lastModifiedBy>
  <cp:revision>88</cp:revision>
  <cp:lastPrinted>2014-10-21T23:56:01Z</cp:lastPrinted>
  <dcterms:created xsi:type="dcterms:W3CDTF">2011-10-14T00:06:51Z</dcterms:created>
  <dcterms:modified xsi:type="dcterms:W3CDTF">2015-10-21T01:43:03Z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TC102867559990</vt:lpwstr>
  </property>
</Properties>
</file>