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6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523880" y="4466880"/>
            <a:ext cx="91436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09280" y="446688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523880" y="446688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5058000" y="3602160"/>
            <a:ext cx="2074680" cy="16552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5058000" y="3602160"/>
            <a:ext cx="2074680" cy="1655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165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165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523880" y="446688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165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165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09280" y="446688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523880" y="4466880"/>
            <a:ext cx="91436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lang="en-US" sz="6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Click to edit Master title style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subtitle style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de-DE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20.10.15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A1825796-F8E7-465E-80C3-F8CD43464986}" type="slidenum">
              <a:rPr lang="de-DE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&lt;Foliennummer&gt;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3378240" y="1282680"/>
            <a:ext cx="2069640" cy="2222280"/>
          </a:xfrm>
          <a:prstGeom prst="triangle">
            <a:avLst>
              <a:gd name="adj" fmla="val 50000"/>
            </a:avLst>
          </a:prstGeom>
          <a:blipFill>
            <a:blip r:embed="rId1"/>
            <a:stretch>
              <a:fillRect/>
            </a:stretch>
          </a:blip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LibreOffice/5.0.2.2$Windows_X86_64 LibreOffice_project/37b43f919e4de5eeaca9b9755ed688758a8251fe</Application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2015-10-19T00:50:10Z</dcterms:created>
  <dc:creator>Luke Benes</dc:creator>
  <dc:language>de-DE</dc:language>
  <cp:lastModifiedBy>Luke Benes</cp:lastModifiedBy>
  <dcterms:modified xsi:type="dcterms:W3CDTF">2015-10-19T00:50:21Z</dcterms:modified>
  <cp:revision>1</cp:revision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