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36EC-3165-4B5F-A212-CF427CCED7DD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C939-4EAC-41B6-96B3-691AB9C9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0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36EC-3165-4B5F-A212-CF427CCED7DD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C939-4EAC-41B6-96B3-691AB9C9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7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36EC-3165-4B5F-A212-CF427CCED7DD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C939-4EAC-41B6-96B3-691AB9C9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2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36EC-3165-4B5F-A212-CF427CCED7DD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C939-4EAC-41B6-96B3-691AB9C9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8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36EC-3165-4B5F-A212-CF427CCED7DD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C939-4EAC-41B6-96B3-691AB9C9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1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36EC-3165-4B5F-A212-CF427CCED7DD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C939-4EAC-41B6-96B3-691AB9C9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9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36EC-3165-4B5F-A212-CF427CCED7DD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C939-4EAC-41B6-96B3-691AB9C9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0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36EC-3165-4B5F-A212-CF427CCED7DD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C939-4EAC-41B6-96B3-691AB9C9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0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36EC-3165-4B5F-A212-CF427CCED7DD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C939-4EAC-41B6-96B3-691AB9C9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2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36EC-3165-4B5F-A212-CF427CCED7DD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C939-4EAC-41B6-96B3-691AB9C9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0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36EC-3165-4B5F-A212-CF427CCED7DD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C939-4EAC-41B6-96B3-691AB9C9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2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336EC-3165-4B5F-A212-CF427CCED7DD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3C939-4EAC-41B6-96B3-691AB9C9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1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3378200" y="1282700"/>
            <a:ext cx="2070100" cy="2222500"/>
          </a:xfrm>
          <a:prstGeom prst="triangl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1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Benes</dc:creator>
  <cp:lastModifiedBy>Luke Benes</cp:lastModifiedBy>
  <cp:revision>1</cp:revision>
  <dcterms:created xsi:type="dcterms:W3CDTF">2015-10-19T00:50:10Z</dcterms:created>
  <dcterms:modified xsi:type="dcterms:W3CDTF">2015-10-19T00:50:21Z</dcterms:modified>
</cp:coreProperties>
</file>