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1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6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3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0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9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B5C0-3DD9-4A50-A09A-3BD35A763D02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CA86-0DE1-469E-BF62-18F10486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83028" y="1509487"/>
            <a:ext cx="5509986" cy="2824842"/>
          </a:xfrm>
          <a:prstGeom prst="ellipse">
            <a:avLst/>
          </a:prstGeom>
          <a:blipFill dpi="0" rotWithShape="1">
            <a:blip r:embed="rId2"/>
            <a:srcRect/>
            <a:stretch>
              <a:fillRect l="20000" t="24000" r="21000" b="-10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732486" y="1509487"/>
            <a:ext cx="2501900" cy="2563584"/>
          </a:xfrm>
          <a:prstGeom prst="triangle">
            <a:avLst/>
          </a:prstGeom>
          <a:blipFill dpi="0" rotWithShape="1">
            <a:blip r:embed="rId3"/>
            <a:srcRect/>
            <a:stretch>
              <a:fillRect l="21000" t="20000" r="21000" b="11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Benes</dc:creator>
  <cp:lastModifiedBy>Luke Benes</cp:lastModifiedBy>
  <cp:revision>4</cp:revision>
  <dcterms:created xsi:type="dcterms:W3CDTF">2015-10-18T23:55:11Z</dcterms:created>
  <dcterms:modified xsi:type="dcterms:W3CDTF">2015-10-19T00:32:42Z</dcterms:modified>
</cp:coreProperties>
</file>