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5143500" type="screen16x9"/>
  <p:notesSz cx="6858000" cy="9144000"/>
  <p:custShowLst>
    <p:custShow name="201041001" id="0">
      <p:sldLst/>
    </p:custShow>
    <p:custShow name="20141008" id="1">
      <p:sldLst/>
    </p:custShow>
    <p:custShow name="20141015" id="2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1" autoAdjust="0"/>
    <p:restoredTop sz="83662" autoAdjust="0"/>
  </p:normalViewPr>
  <p:slideViewPr>
    <p:cSldViewPr>
      <p:cViewPr varScale="1">
        <p:scale>
          <a:sx n="96" d="100"/>
          <a:sy n="96" d="100"/>
        </p:scale>
        <p:origin x="-98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94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2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3C7BD-BBA3-428D-89C4-B4445A8AB2DF}" type="datetimeFigureOut">
              <a:rPr lang="zh-TW" altLang="en-US" smtClean="0"/>
              <a:pPr/>
              <a:t>2015/10/4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5D4FD-8FA3-43AF-86BB-FBB61155A8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6FAE7-26B2-4E9A-91D3-7806B91A392C}" type="datetimeFigureOut">
              <a:rPr lang="zh-TW" altLang="en-US" smtClean="0"/>
              <a:pPr/>
              <a:t>2015/10/4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561C5-A121-420A-961B-AD7CAFA41F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2211710"/>
            <a:ext cx="6858000" cy="1445890"/>
          </a:xfrm>
        </p:spPr>
        <p:txBody>
          <a:bodyPr anchor="t" anchorCtr="0">
            <a:normAutofit/>
          </a:bodyPr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400"/>
            </a:lvl1pPr>
          </a:lstStyle>
          <a:p>
            <a:fld id="{97500412-6F13-4ECA-962B-7D050697C9A9}" type="datetime1">
              <a:rPr lang="en-US" altLang="zh-TW" smtClean="0"/>
              <a:pPr/>
              <a:t>10/4/2015</a:t>
            </a:fld>
            <a:endParaRPr lang="en-US" sz="160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矩形 20"/>
          <p:cNvSpPr/>
          <p:nvPr/>
        </p:nvSpPr>
        <p:spPr>
          <a:xfrm>
            <a:off x="904875" y="2139702"/>
            <a:ext cx="7315200" cy="155647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2139702"/>
            <a:ext cx="228600" cy="155647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9F99-74CF-4406-A9E7-872FBC0AB995}" type="datetime1">
              <a:rPr lang="en-US" altLang="zh-TW" smtClean="0"/>
              <a:pPr/>
              <a:t>10/4/2015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9077-ED2B-4AD9-B829-0E5B1D747A4D}" type="datetime1">
              <a:rPr lang="en-US" altLang="zh-TW" smtClean="0"/>
              <a:pPr/>
              <a:t>10/4/2015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36A0-1DC8-406E-B6C0-D07F948014B6}" type="datetime1">
              <a:rPr lang="en-US" altLang="zh-TW" smtClean="0"/>
              <a:pPr/>
              <a:t>10/4/2015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fld id="{15EBE4A4-3B27-48D1-A47D-1F59816187BA}" type="datetime1">
              <a:rPr lang="en-US" altLang="zh-TW" smtClean="0"/>
              <a:pPr/>
              <a:t>10/4/2015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2E9A-3420-43B9-82CF-4CD294C15097}" type="datetime1">
              <a:rPr lang="en-US" altLang="zh-TW" smtClean="0"/>
              <a:pPr/>
              <a:t>10/4/2015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0126-BBCE-4DF7-B192-47C1C7C612D1}" type="datetime1">
              <a:rPr lang="en-US" altLang="zh-TW" smtClean="0"/>
              <a:pPr/>
              <a:t>10/4/2015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331E-3077-4D82-8CB6-C8153161F445}" type="datetime1">
              <a:rPr lang="en-US" altLang="zh-TW" smtClean="0"/>
              <a:pPr/>
              <a:t>10/4/2015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C808-B92F-42DA-A05E-972A291589DA}" type="datetime1">
              <a:rPr lang="en-US" altLang="zh-TW" smtClean="0"/>
              <a:pPr/>
              <a:t>10/4/2015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2F13-6D1C-447F-ACA3-D6AF84757478}" type="datetime1">
              <a:rPr lang="en-US" altLang="zh-TW" smtClean="0"/>
              <a:pPr/>
              <a:t>10/4/2015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3886-AA22-48AE-AF8A-4EEB8FB384FA}" type="datetime1">
              <a:rPr lang="en-US" altLang="zh-TW" smtClean="0"/>
              <a:pPr/>
              <a:t>10/4/2015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3B0B66-77B8-4B89-9C6B-C17FA009B5F0}" type="datetime1">
              <a:rPr lang="en-US" altLang="zh-TW" smtClean="0"/>
              <a:pPr/>
              <a:t>10/4/2015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xxxxxx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93A4-0B6E-41DB-BA89-F072B6B096F1}" type="datetime1">
              <a:rPr lang="en-US" altLang="zh-TW" smtClean="0"/>
              <a:pPr/>
              <a:t>10/4/2015</a:t>
            </a:fld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xxxxxx</a:t>
            </a:r>
            <a:endParaRPr lang="en-US" altLang="zh-TW" dirty="0" smtClean="0"/>
          </a:p>
          <a:p>
            <a:r>
              <a:rPr lang="en-US" altLang="zh-TW" dirty="0" err="1" smtClean="0"/>
              <a:t>Xxxxxx</a:t>
            </a:r>
            <a:endParaRPr lang="en-US" altLang="zh-TW" dirty="0" smtClean="0"/>
          </a:p>
          <a:p>
            <a:pPr lvl="1"/>
            <a:r>
              <a:rPr lang="zh-TW" altLang="en-US" smtClean="0"/>
              <a:t>中文</a:t>
            </a:r>
            <a:r>
              <a:rPr lang="zh-TW" altLang="en-US" smtClean="0">
                <a:sym typeface="Wingdings" pitchFamily="2" charset="2"/>
              </a:rPr>
              <a:t> </a:t>
            </a:r>
            <a:r>
              <a:rPr lang="zh-TW" altLang="en-US" dirty="0" smtClean="0">
                <a:sym typeface="Wingdings" pitchFamily="2" charset="2"/>
              </a:rPr>
              <a:t> </a:t>
            </a:r>
            <a:r>
              <a:rPr lang="en-US" altLang="zh-TW" dirty="0" err="1" smtClean="0"/>
              <a:t>bbb</a:t>
            </a:r>
            <a:r>
              <a:rPr lang="zh-TW" altLang="en-US" dirty="0" smtClean="0"/>
              <a:t> </a:t>
            </a:r>
            <a:r>
              <a:rPr lang="zh-TW" altLang="en-US" dirty="0" smtClean="0">
                <a:sym typeface="Wingdings" pitchFamily="2" charset="2"/>
              </a:rPr>
              <a:t> </a:t>
            </a:r>
            <a:r>
              <a:rPr lang="en-US" altLang="zh-TW" dirty="0" err="1" smtClean="0">
                <a:sym typeface="Wingdings" pitchFamily="2" charset="2"/>
              </a:rPr>
              <a:t>ccc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子學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電子學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電子學</Template>
  <TotalTime>29077</TotalTime>
  <Words>10</Words>
  <Application>Microsoft Office PowerPoint</Application>
  <PresentationFormat>如螢幕大小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  <vt:variant>
        <vt:lpstr>自訂放映</vt:lpstr>
      </vt:variant>
      <vt:variant>
        <vt:i4>3</vt:i4>
      </vt:variant>
    </vt:vector>
  </HeadingPairs>
  <TitlesOfParts>
    <vt:vector size="5" baseType="lpstr">
      <vt:lpstr>電子學</vt:lpstr>
      <vt:lpstr>xxxxxx</vt:lpstr>
      <vt:lpstr>201041001</vt:lpstr>
      <vt:lpstr>20141008</vt:lpstr>
      <vt:lpstr>20141015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Microelectronics I – Chapter 1</dc:title>
  <dc:creator>thomas</dc:creator>
  <cp:lastModifiedBy>Thomas</cp:lastModifiedBy>
  <cp:revision>2869</cp:revision>
  <dcterms:created xsi:type="dcterms:W3CDTF">2014-08-12T02:49:56Z</dcterms:created>
  <dcterms:modified xsi:type="dcterms:W3CDTF">2015-10-04T03:10:28Z</dcterms:modified>
</cp:coreProperties>
</file>