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BAD9-9AAB-427B-9B7D-A32A789BEC7B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FB8-B87B-4430-8B21-40B598700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ym typeface="Wingdings" pitchFamily="2" charset="2"/>
              </a:rPr>
              <a:t>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</dc:title>
  <dc:creator>Thomas</dc:creator>
  <cp:lastModifiedBy>Thomas</cp:lastModifiedBy>
  <cp:revision>2</cp:revision>
  <dcterms:created xsi:type="dcterms:W3CDTF">2015-10-04T02:40:44Z</dcterms:created>
  <dcterms:modified xsi:type="dcterms:W3CDTF">2015-10-04T02:43:26Z</dcterms:modified>
</cp:coreProperties>
</file>