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3.xml.rels" ContentType="application/vnd.openxmlformats-package.relationships+xml"/>
  <Override PartName="/ppt/notesSlides/_rels/notesSlide14.xml.rels" ContentType="application/vnd.openxmlformats-package.relationships+xml"/>
  <Override PartName="/ppt/notesSlides/_rels/notesSlide15.xml.rels" ContentType="application/vnd.openxmlformats-package.relationships+xml"/>
  <Override PartName="/ppt/notesSlides/_rels/notesSlide16.xml.rels" ContentType="application/vnd.openxmlformats-package.relationships+xml"/>
  <Override PartName="/ppt/notesSlides/_rels/notesSlide17.xml.rels" ContentType="application/vnd.openxmlformats-package.relationships+xml"/>
  <Override PartName="/ppt/notesSlides/_rels/notesSlide18.xml.rels" ContentType="application/vnd.openxmlformats-package.relationships+xml"/>
  <Override PartName="/ppt/notesSlides/_rels/notesSlide19.xml.rels" ContentType="application/vnd.openxmlformats-package.relationships+xml"/>
  <Override PartName="/ppt/notesSlides/_rels/notesSlide20.xml.rels" ContentType="application/vnd.openxmlformats-package.relationships+xml"/>
  <Override PartName="/ppt/notesSlides/_rels/notesSlide21.xml.rels" ContentType="application/vnd.openxmlformats-package.relationships+xml"/>
  <Override PartName="/ppt/notesSlides/_rels/notesSlide22.xml.rels" ContentType="application/vnd.openxmlformats-package.relationships+xml"/>
  <Override PartName="/ppt/notesSlides/_rels/notesSlide23.xml.rels" ContentType="application/vnd.openxmlformats-package.relationships+xml"/>
  <Override PartName="/ppt/notesSlides/_rels/notesSlide24.xml.rels" ContentType="application/vnd.openxmlformats-package.relationships+xml"/>
  <Override PartName="/ppt/notesSlides/_rels/notesSlide25.xml.rels" ContentType="application/vnd.openxmlformats-package.relationships+xml"/>
  <Override PartName="/ppt/notesSlides/_rels/notesSlide26.xml.rels" ContentType="application/vnd.openxmlformats-package.relationships+xml"/>
  <Override PartName="/ppt/notesSlides/_rels/notesSlide27.xml.rels" ContentType="application/vnd.openxmlformats-package.relationships+xml"/>
  <Override PartName="/ppt/notesSlides/_rels/notesSlide28.xml.rels" ContentType="application/vnd.openxmlformats-package.relationships+xml"/>
  <Override PartName="/ppt/notesSlides/_rels/notesSlide29.xml.rels" ContentType="application/vnd.openxmlformats-package.relationships+xml"/>
  <Override PartName="/ppt/notesSlides/_rels/notesSlide30.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3.png" ContentType="image/png"/>
  <Override PartName="/ppt/media/image1.jpeg" ContentType="image/jpeg"/>
  <Override PartName="/ppt/media/image4.jpeg" ContentType="image/jpeg"/>
  <Override PartName="/ppt/media/image2.png" ContentType="image/png"/>
  <Override PartName="/ppt/media/image5.png" ContentType="image/png"/>
  <Override PartName="/ppt/media/image6.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x="9144000" cy="6858000"/>
  <p:notesSz cx="6794500" cy="9931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PlaceHolder 1"/>
          <p:cNvSpPr>
            <a:spLocks noGrp="1"/>
          </p:cNvSpPr>
          <p:nvPr>
            <p:ph type="body"/>
          </p:nvPr>
        </p:nvSpPr>
        <p:spPr>
          <a:xfrm>
            <a:off x="756000" y="5078520"/>
            <a:ext cx="6047640" cy="4811040"/>
          </a:xfrm>
          <a:prstGeom prst="rect">
            <a:avLst/>
          </a:prstGeom>
        </p:spPr>
        <p:txBody>
          <a:bodyPr lIns="0" rIns="0" tIns="0" bIns="0"/>
          <a:p>
            <a:r>
              <a:rPr lang="nl-NL" sz="2000" spc="-1">
                <a:latin typeface="Arial"/>
              </a:rPr>
              <a:t>Klik om het formaat van de notities te bewerken</a:t>
            </a:r>
            <a:endParaRPr/>
          </a:p>
        </p:txBody>
      </p:sp>
      <p:sp>
        <p:nvSpPr>
          <p:cNvPr id="80" name="PlaceHolder 2"/>
          <p:cNvSpPr>
            <a:spLocks noGrp="1"/>
          </p:cNvSpPr>
          <p:nvPr>
            <p:ph type="hdr"/>
          </p:nvPr>
        </p:nvSpPr>
        <p:spPr>
          <a:xfrm>
            <a:off x="0" y="0"/>
            <a:ext cx="3280680" cy="534240"/>
          </a:xfrm>
          <a:prstGeom prst="rect">
            <a:avLst/>
          </a:prstGeom>
        </p:spPr>
        <p:txBody>
          <a:bodyPr lIns="0" rIns="0" tIns="0" bIns="0"/>
          <a:p>
            <a:r>
              <a:rPr lang="nl-NL" sz="1400" spc="-1">
                <a:latin typeface="Times New Roman"/>
              </a:rPr>
              <a:t>&lt;koptekst&gt;</a:t>
            </a:r>
            <a:endParaRPr/>
          </a:p>
        </p:txBody>
      </p:sp>
      <p:sp>
        <p:nvSpPr>
          <p:cNvPr id="81" name="PlaceHolder 3"/>
          <p:cNvSpPr>
            <a:spLocks noGrp="1"/>
          </p:cNvSpPr>
          <p:nvPr>
            <p:ph type="dt"/>
          </p:nvPr>
        </p:nvSpPr>
        <p:spPr>
          <a:xfrm>
            <a:off x="4278960" y="0"/>
            <a:ext cx="3280680" cy="534240"/>
          </a:xfrm>
          <a:prstGeom prst="rect">
            <a:avLst/>
          </a:prstGeom>
        </p:spPr>
        <p:txBody>
          <a:bodyPr lIns="0" rIns="0" tIns="0" bIns="0"/>
          <a:p>
            <a:pPr algn="r"/>
            <a:r>
              <a:rPr lang="nl-NL" sz="1400" spc="-1">
                <a:latin typeface="Times New Roman"/>
              </a:rPr>
              <a:t>&lt;datum/tijd&gt;</a:t>
            </a:r>
            <a:endParaRPr/>
          </a:p>
        </p:txBody>
      </p:sp>
      <p:sp>
        <p:nvSpPr>
          <p:cNvPr id="82" name="PlaceHolder 4"/>
          <p:cNvSpPr>
            <a:spLocks noGrp="1"/>
          </p:cNvSpPr>
          <p:nvPr>
            <p:ph type="ftr"/>
          </p:nvPr>
        </p:nvSpPr>
        <p:spPr>
          <a:xfrm>
            <a:off x="0" y="10157400"/>
            <a:ext cx="3280680" cy="534240"/>
          </a:xfrm>
          <a:prstGeom prst="rect">
            <a:avLst/>
          </a:prstGeom>
        </p:spPr>
        <p:txBody>
          <a:bodyPr lIns="0" rIns="0" tIns="0" bIns="0" anchor="b"/>
          <a:p>
            <a:r>
              <a:rPr lang="nl-NL" sz="1400" spc="-1">
                <a:latin typeface="Times New Roman"/>
              </a:rPr>
              <a:t>&lt;voettekst&gt;</a:t>
            </a:r>
            <a:endParaRPr/>
          </a:p>
        </p:txBody>
      </p:sp>
      <p:sp>
        <p:nvSpPr>
          <p:cNvPr id="83" name="PlaceHolder 5"/>
          <p:cNvSpPr>
            <a:spLocks noGrp="1"/>
          </p:cNvSpPr>
          <p:nvPr>
            <p:ph type="sldNum"/>
          </p:nvPr>
        </p:nvSpPr>
        <p:spPr>
          <a:xfrm>
            <a:off x="4278960" y="10157400"/>
            <a:ext cx="3280680" cy="534240"/>
          </a:xfrm>
          <a:prstGeom prst="rect">
            <a:avLst/>
          </a:prstGeom>
        </p:spPr>
        <p:txBody>
          <a:bodyPr lIns="0" rIns="0" tIns="0" bIns="0" anchor="b"/>
          <a:p>
            <a:pPr algn="r"/>
            <a:fld id="{CB7E3490-94A2-4C91-AFF7-F5EADB67BA93}" type="slidenum">
              <a:rPr lang="nl-NL" sz="1400" spc="-1">
                <a:latin typeface="Times New Roman"/>
              </a:rPr>
              <a:t>&lt;getal&gt;</a:t>
            </a:fld>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3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8" name="PlaceHolder 1"/>
          <p:cNvSpPr>
            <a:spLocks noGrp="1"/>
          </p:cNvSpPr>
          <p:nvPr>
            <p:ph type="body"/>
          </p:nvPr>
        </p:nvSpPr>
        <p:spPr>
          <a:xfrm>
            <a:off x="679320" y="4718160"/>
            <a:ext cx="5435280" cy="4468320"/>
          </a:xfrm>
          <a:prstGeom prst="rect">
            <a:avLst/>
          </a:prstGeom>
        </p:spPr>
        <p:txBody>
          <a:bodyPr/>
          <a:p>
            <a:endParaRPr/>
          </a:p>
        </p:txBody>
      </p:sp>
      <p:sp>
        <p:nvSpPr>
          <p:cNvPr id="149" name="TextShape 2"/>
          <p:cNvSpPr txBox="1"/>
          <p:nvPr/>
        </p:nvSpPr>
        <p:spPr>
          <a:xfrm>
            <a:off x="3848040" y="9433080"/>
            <a:ext cx="2944440" cy="496440"/>
          </a:xfrm>
          <a:prstGeom prst="rect">
            <a:avLst/>
          </a:prstGeom>
          <a:noFill/>
          <a:ln>
            <a:noFill/>
          </a:ln>
        </p:spPr>
        <p:txBody>
          <a:bodyPr anchor="b"/>
          <a:p>
            <a:pPr algn="r">
              <a:lnSpc>
                <a:spcPct val="100000"/>
              </a:lnSpc>
            </a:pPr>
            <a:fld id="{4368FB2B-44D1-449C-BAE5-6CA871DD2A56}"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6" name="PlaceHolder 1"/>
          <p:cNvSpPr>
            <a:spLocks noGrp="1"/>
          </p:cNvSpPr>
          <p:nvPr>
            <p:ph type="body"/>
          </p:nvPr>
        </p:nvSpPr>
        <p:spPr>
          <a:xfrm>
            <a:off x="679320" y="4718160"/>
            <a:ext cx="5435280" cy="4468320"/>
          </a:xfrm>
          <a:prstGeom prst="rect">
            <a:avLst/>
          </a:prstGeom>
        </p:spPr>
        <p:txBody>
          <a:bodyPr/>
          <a:p>
            <a:r>
              <a:rPr lang="nl-NL" sz="2000" spc="-1" strike="noStrike">
                <a:uFill>
                  <a:solidFill>
                    <a:srgbClr val="ffffff"/>
                  </a:solidFill>
                </a:uFill>
                <a:latin typeface="Arial"/>
              </a:rPr>
              <a:t>Samenvatting van de voorgaande sheets.</a:t>
            </a:r>
            <a:endParaRPr/>
          </a:p>
        </p:txBody>
      </p:sp>
      <p:sp>
        <p:nvSpPr>
          <p:cNvPr id="167" name="TextShape 2"/>
          <p:cNvSpPr txBox="1"/>
          <p:nvPr/>
        </p:nvSpPr>
        <p:spPr>
          <a:xfrm>
            <a:off x="3848040" y="9433080"/>
            <a:ext cx="2944440" cy="496440"/>
          </a:xfrm>
          <a:prstGeom prst="rect">
            <a:avLst/>
          </a:prstGeom>
          <a:noFill/>
          <a:ln>
            <a:noFill/>
          </a:ln>
        </p:spPr>
        <p:txBody>
          <a:bodyPr anchor="b"/>
          <a:p>
            <a:pPr algn="r">
              <a:lnSpc>
                <a:spcPct val="100000"/>
              </a:lnSpc>
            </a:pPr>
            <a:fld id="{084A4B53-16D2-4BA6-939C-556BA3282013}" type="slidenum">
              <a:rPr lang="nl-NL" sz="1200" spc="-1" strike="noStrike">
                <a:uFill>
                  <a:solidFill>
                    <a:srgbClr val="ffffff"/>
                  </a:solidFill>
                </a:uFill>
                <a:latin typeface="Calibri"/>
              </a:rPr>
              <a:t>&lt;getal&gt;</a:t>
            </a:fld>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PlaceHolder 1"/>
          <p:cNvSpPr>
            <a:spLocks noGrp="1"/>
          </p:cNvSpPr>
          <p:nvPr>
            <p:ph type="body"/>
          </p:nvPr>
        </p:nvSpPr>
        <p:spPr>
          <a:xfrm>
            <a:off x="679320" y="4718160"/>
            <a:ext cx="5435280" cy="4468320"/>
          </a:xfrm>
          <a:prstGeom prst="rect">
            <a:avLst/>
          </a:prstGeom>
        </p:spPr>
        <p:txBody>
          <a:bodyPr/>
          <a:p>
            <a:endParaRPr/>
          </a:p>
        </p:txBody>
      </p:sp>
      <p:sp>
        <p:nvSpPr>
          <p:cNvPr id="169" name="TextShape 2"/>
          <p:cNvSpPr txBox="1"/>
          <p:nvPr/>
        </p:nvSpPr>
        <p:spPr>
          <a:xfrm>
            <a:off x="3848040" y="9433080"/>
            <a:ext cx="2944440" cy="496440"/>
          </a:xfrm>
          <a:prstGeom prst="rect">
            <a:avLst/>
          </a:prstGeom>
          <a:noFill/>
          <a:ln>
            <a:noFill/>
          </a:ln>
        </p:spPr>
        <p:txBody>
          <a:bodyPr anchor="b"/>
          <a:p>
            <a:pPr algn="r">
              <a:lnSpc>
                <a:spcPct val="100000"/>
              </a:lnSpc>
            </a:pPr>
            <a:fld id="{7B7EFA85-E9A6-47A6-80F5-EEF2D872BFC1}"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0" name="PlaceHolder 1"/>
          <p:cNvSpPr>
            <a:spLocks noGrp="1"/>
          </p:cNvSpPr>
          <p:nvPr>
            <p:ph type="body"/>
          </p:nvPr>
        </p:nvSpPr>
        <p:spPr>
          <a:xfrm>
            <a:off x="679320" y="4718160"/>
            <a:ext cx="5435280" cy="4468320"/>
          </a:xfrm>
          <a:prstGeom prst="rect">
            <a:avLst/>
          </a:prstGeom>
        </p:spPr>
        <p:txBody>
          <a:bodyPr/>
          <a:p>
            <a:endParaRPr/>
          </a:p>
        </p:txBody>
      </p:sp>
      <p:sp>
        <p:nvSpPr>
          <p:cNvPr id="171" name="TextShape 2"/>
          <p:cNvSpPr txBox="1"/>
          <p:nvPr/>
        </p:nvSpPr>
        <p:spPr>
          <a:xfrm>
            <a:off x="3848040" y="9433080"/>
            <a:ext cx="2944440" cy="496440"/>
          </a:xfrm>
          <a:prstGeom prst="rect">
            <a:avLst/>
          </a:prstGeom>
          <a:noFill/>
          <a:ln>
            <a:noFill/>
          </a:ln>
        </p:spPr>
        <p:txBody>
          <a:bodyPr anchor="b"/>
          <a:p>
            <a:pPr algn="r">
              <a:lnSpc>
                <a:spcPct val="100000"/>
              </a:lnSpc>
            </a:pPr>
            <a:fld id="{FEC86220-6E18-410E-9C5C-AE97B542585F}"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2" name="PlaceHolder 1"/>
          <p:cNvSpPr>
            <a:spLocks noGrp="1"/>
          </p:cNvSpPr>
          <p:nvPr>
            <p:ph type="body"/>
          </p:nvPr>
        </p:nvSpPr>
        <p:spPr>
          <a:xfrm>
            <a:off x="679320" y="4718160"/>
            <a:ext cx="5435280" cy="4468320"/>
          </a:xfrm>
          <a:prstGeom prst="rect">
            <a:avLst/>
          </a:prstGeom>
        </p:spPr>
        <p:txBody>
          <a:bodyPr/>
          <a:p>
            <a:endParaRPr/>
          </a:p>
        </p:txBody>
      </p:sp>
      <p:sp>
        <p:nvSpPr>
          <p:cNvPr id="173" name="TextShape 2"/>
          <p:cNvSpPr txBox="1"/>
          <p:nvPr/>
        </p:nvSpPr>
        <p:spPr>
          <a:xfrm>
            <a:off x="3848040" y="9433080"/>
            <a:ext cx="2944440" cy="496440"/>
          </a:xfrm>
          <a:prstGeom prst="rect">
            <a:avLst/>
          </a:prstGeom>
          <a:noFill/>
          <a:ln>
            <a:noFill/>
          </a:ln>
        </p:spPr>
        <p:txBody>
          <a:bodyPr anchor="b"/>
          <a:p>
            <a:pPr algn="r">
              <a:lnSpc>
                <a:spcPct val="100000"/>
              </a:lnSpc>
            </a:pPr>
            <a:fld id="{1AC48B1F-ACD7-4C0D-BDE5-74BD7A5881BE}"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4" name="PlaceHolder 1"/>
          <p:cNvSpPr>
            <a:spLocks noGrp="1"/>
          </p:cNvSpPr>
          <p:nvPr>
            <p:ph type="body"/>
          </p:nvPr>
        </p:nvSpPr>
        <p:spPr>
          <a:xfrm>
            <a:off x="679320" y="4718160"/>
            <a:ext cx="5435280" cy="4468320"/>
          </a:xfrm>
          <a:prstGeom prst="rect">
            <a:avLst/>
          </a:prstGeom>
        </p:spPr>
        <p:txBody>
          <a:bodyPr/>
          <a:p>
            <a:endParaRPr/>
          </a:p>
        </p:txBody>
      </p:sp>
      <p:sp>
        <p:nvSpPr>
          <p:cNvPr id="175" name="TextShape 2"/>
          <p:cNvSpPr txBox="1"/>
          <p:nvPr/>
        </p:nvSpPr>
        <p:spPr>
          <a:xfrm>
            <a:off x="3848040" y="9433080"/>
            <a:ext cx="2944440" cy="496440"/>
          </a:xfrm>
          <a:prstGeom prst="rect">
            <a:avLst/>
          </a:prstGeom>
          <a:noFill/>
          <a:ln>
            <a:noFill/>
          </a:ln>
        </p:spPr>
        <p:txBody>
          <a:bodyPr anchor="b"/>
          <a:p>
            <a:pPr algn="r">
              <a:lnSpc>
                <a:spcPct val="100000"/>
              </a:lnSpc>
            </a:pPr>
            <a:fld id="{6FAB461B-27FF-4FDD-8FB4-86D52C7E222B}"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6" name="PlaceHolder 1"/>
          <p:cNvSpPr>
            <a:spLocks noGrp="1"/>
          </p:cNvSpPr>
          <p:nvPr>
            <p:ph type="body"/>
          </p:nvPr>
        </p:nvSpPr>
        <p:spPr>
          <a:xfrm>
            <a:off x="679320" y="4718160"/>
            <a:ext cx="5435280" cy="4468320"/>
          </a:xfrm>
          <a:prstGeom prst="rect">
            <a:avLst/>
          </a:prstGeom>
        </p:spPr>
        <p:txBody>
          <a:bodyPr/>
          <a:p>
            <a:endParaRPr/>
          </a:p>
        </p:txBody>
      </p:sp>
      <p:sp>
        <p:nvSpPr>
          <p:cNvPr id="177" name="TextShape 2"/>
          <p:cNvSpPr txBox="1"/>
          <p:nvPr/>
        </p:nvSpPr>
        <p:spPr>
          <a:xfrm>
            <a:off x="3848040" y="9433080"/>
            <a:ext cx="2944440" cy="496440"/>
          </a:xfrm>
          <a:prstGeom prst="rect">
            <a:avLst/>
          </a:prstGeom>
          <a:noFill/>
          <a:ln>
            <a:noFill/>
          </a:ln>
        </p:spPr>
        <p:txBody>
          <a:bodyPr anchor="b"/>
          <a:p>
            <a:pPr algn="r">
              <a:lnSpc>
                <a:spcPct val="100000"/>
              </a:lnSpc>
            </a:pPr>
            <a:fld id="{53625EE5-687A-47DA-9E5E-065A3D9E9692}"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8" name="PlaceHolder 1"/>
          <p:cNvSpPr>
            <a:spLocks noGrp="1"/>
          </p:cNvSpPr>
          <p:nvPr>
            <p:ph type="body"/>
          </p:nvPr>
        </p:nvSpPr>
        <p:spPr>
          <a:xfrm>
            <a:off x="679320" y="4718160"/>
            <a:ext cx="5435280" cy="4468320"/>
          </a:xfrm>
          <a:prstGeom prst="rect">
            <a:avLst/>
          </a:prstGeom>
        </p:spPr>
        <p:txBody>
          <a:bodyPr/>
          <a:p>
            <a:endParaRPr/>
          </a:p>
        </p:txBody>
      </p:sp>
      <p:sp>
        <p:nvSpPr>
          <p:cNvPr id="179" name="TextShape 2"/>
          <p:cNvSpPr txBox="1"/>
          <p:nvPr/>
        </p:nvSpPr>
        <p:spPr>
          <a:xfrm>
            <a:off x="3848040" y="9433080"/>
            <a:ext cx="2944440" cy="496440"/>
          </a:xfrm>
          <a:prstGeom prst="rect">
            <a:avLst/>
          </a:prstGeom>
          <a:noFill/>
          <a:ln>
            <a:noFill/>
          </a:ln>
        </p:spPr>
        <p:txBody>
          <a:bodyPr anchor="b"/>
          <a:p>
            <a:pPr algn="r">
              <a:lnSpc>
                <a:spcPct val="100000"/>
              </a:lnSpc>
            </a:pPr>
            <a:fld id="{CA51FCE9-A9E7-4C7F-91E0-6D581D1543A7}"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0" name="PlaceHolder 1"/>
          <p:cNvSpPr>
            <a:spLocks noGrp="1"/>
          </p:cNvSpPr>
          <p:nvPr>
            <p:ph type="body"/>
          </p:nvPr>
        </p:nvSpPr>
        <p:spPr>
          <a:xfrm>
            <a:off x="679320" y="4718160"/>
            <a:ext cx="5435280" cy="4468320"/>
          </a:xfrm>
          <a:prstGeom prst="rect">
            <a:avLst/>
          </a:prstGeom>
        </p:spPr>
        <p:txBody>
          <a:bodyPr/>
          <a:p>
            <a:pPr marL="216000" indent="-216000">
              <a:lnSpc>
                <a:spcPct val="100000"/>
              </a:lnSpc>
            </a:pPr>
            <a:r>
              <a:rPr lang="nl-NL" sz="2000" spc="-1" strike="noStrike">
                <a:uFill>
                  <a:solidFill>
                    <a:srgbClr val="ffffff"/>
                  </a:solidFill>
                </a:uFill>
                <a:latin typeface="Calibri"/>
                <a:ea typeface="ＭＳ Ｐゴシック"/>
              </a:rPr>
              <a:t>Hoewel ik heb gezegd dat grammatica Beschrijvend en niet VOORschrijvend is, zijn er toch een aantal beperkingen op samentrekking.</a:t>
            </a:r>
            <a:endParaRPr/>
          </a:p>
        </p:txBody>
      </p:sp>
      <p:sp>
        <p:nvSpPr>
          <p:cNvPr id="181" name="TextShape 2"/>
          <p:cNvSpPr txBox="1"/>
          <p:nvPr/>
        </p:nvSpPr>
        <p:spPr>
          <a:xfrm>
            <a:off x="3848040" y="9433080"/>
            <a:ext cx="2944440" cy="496440"/>
          </a:xfrm>
          <a:prstGeom prst="rect">
            <a:avLst/>
          </a:prstGeom>
          <a:noFill/>
          <a:ln>
            <a:noFill/>
          </a:ln>
        </p:spPr>
        <p:txBody>
          <a:bodyPr anchor="b"/>
          <a:p>
            <a:pPr algn="r">
              <a:lnSpc>
                <a:spcPct val="100000"/>
              </a:lnSpc>
            </a:pPr>
            <a:fld id="{FAA3F995-838D-447D-8213-8FA4B06826E8}"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2" name="PlaceHolder 1"/>
          <p:cNvSpPr>
            <a:spLocks noGrp="1"/>
          </p:cNvSpPr>
          <p:nvPr>
            <p:ph type="body"/>
          </p:nvPr>
        </p:nvSpPr>
        <p:spPr>
          <a:xfrm>
            <a:off x="679320" y="4718160"/>
            <a:ext cx="5435280" cy="4468320"/>
          </a:xfrm>
          <a:prstGeom prst="rect">
            <a:avLst/>
          </a:prstGeom>
        </p:spPr>
        <p:txBody>
          <a:bodyPr/>
          <a:p>
            <a:endParaRPr/>
          </a:p>
        </p:txBody>
      </p:sp>
      <p:sp>
        <p:nvSpPr>
          <p:cNvPr id="183" name="TextShape 2"/>
          <p:cNvSpPr txBox="1"/>
          <p:nvPr/>
        </p:nvSpPr>
        <p:spPr>
          <a:xfrm>
            <a:off x="3848040" y="9433080"/>
            <a:ext cx="2944440" cy="496440"/>
          </a:xfrm>
          <a:prstGeom prst="rect">
            <a:avLst/>
          </a:prstGeom>
          <a:noFill/>
          <a:ln>
            <a:noFill/>
          </a:ln>
        </p:spPr>
        <p:txBody>
          <a:bodyPr anchor="b"/>
          <a:p>
            <a:pPr algn="r">
              <a:lnSpc>
                <a:spcPct val="100000"/>
              </a:lnSpc>
            </a:pPr>
            <a:fld id="{77A2D0BB-6827-4E48-B240-F6BE7A62F0B0}"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4" name="PlaceHolder 1"/>
          <p:cNvSpPr>
            <a:spLocks noGrp="1"/>
          </p:cNvSpPr>
          <p:nvPr>
            <p:ph type="body"/>
          </p:nvPr>
        </p:nvSpPr>
        <p:spPr>
          <a:xfrm>
            <a:off x="679320" y="4718160"/>
            <a:ext cx="5435280" cy="4468320"/>
          </a:xfrm>
          <a:prstGeom prst="rect">
            <a:avLst/>
          </a:prstGeom>
        </p:spPr>
        <p:txBody>
          <a:bodyPr/>
          <a:p>
            <a:endParaRPr/>
          </a:p>
        </p:txBody>
      </p:sp>
      <p:sp>
        <p:nvSpPr>
          <p:cNvPr id="185" name="TextShape 2"/>
          <p:cNvSpPr txBox="1"/>
          <p:nvPr/>
        </p:nvSpPr>
        <p:spPr>
          <a:xfrm>
            <a:off x="3848040" y="9433080"/>
            <a:ext cx="2944440" cy="496440"/>
          </a:xfrm>
          <a:prstGeom prst="rect">
            <a:avLst/>
          </a:prstGeom>
          <a:noFill/>
          <a:ln>
            <a:noFill/>
          </a:ln>
        </p:spPr>
        <p:txBody>
          <a:bodyPr anchor="b"/>
          <a:p>
            <a:pPr algn="r">
              <a:lnSpc>
                <a:spcPct val="100000"/>
              </a:lnSpc>
            </a:pPr>
            <a:fld id="{290F9D30-E625-4A06-91F2-5DF719E4A02A}"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0" name="PlaceHolder 1"/>
          <p:cNvSpPr>
            <a:spLocks noGrp="1"/>
          </p:cNvSpPr>
          <p:nvPr>
            <p:ph type="body"/>
          </p:nvPr>
        </p:nvSpPr>
        <p:spPr>
          <a:xfrm>
            <a:off x="679320" y="4718160"/>
            <a:ext cx="5435280" cy="4468320"/>
          </a:xfrm>
          <a:prstGeom prst="rect">
            <a:avLst/>
          </a:prstGeom>
        </p:spPr>
        <p:txBody>
          <a:bodyPr/>
          <a:p>
            <a:endParaRPr/>
          </a:p>
        </p:txBody>
      </p:sp>
      <p:sp>
        <p:nvSpPr>
          <p:cNvPr id="151" name="TextShape 2"/>
          <p:cNvSpPr txBox="1"/>
          <p:nvPr/>
        </p:nvSpPr>
        <p:spPr>
          <a:xfrm>
            <a:off x="3848040" y="9433080"/>
            <a:ext cx="2944440" cy="496440"/>
          </a:xfrm>
          <a:prstGeom prst="rect">
            <a:avLst/>
          </a:prstGeom>
          <a:noFill/>
          <a:ln>
            <a:noFill/>
          </a:ln>
        </p:spPr>
        <p:txBody>
          <a:bodyPr anchor="b"/>
          <a:p>
            <a:pPr algn="r">
              <a:lnSpc>
                <a:spcPct val="100000"/>
              </a:lnSpc>
            </a:pPr>
            <a:fld id="{4DC1D73E-0DF4-4FC9-BE66-C2135EDA341B}"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6" name="PlaceHolder 1"/>
          <p:cNvSpPr>
            <a:spLocks noGrp="1"/>
          </p:cNvSpPr>
          <p:nvPr>
            <p:ph type="body"/>
          </p:nvPr>
        </p:nvSpPr>
        <p:spPr>
          <a:xfrm>
            <a:off x="679320" y="4718160"/>
            <a:ext cx="5435280" cy="4468320"/>
          </a:xfrm>
          <a:prstGeom prst="rect">
            <a:avLst/>
          </a:prstGeom>
        </p:spPr>
        <p:txBody>
          <a:bodyPr/>
          <a:p>
            <a:endParaRPr/>
          </a:p>
        </p:txBody>
      </p:sp>
      <p:sp>
        <p:nvSpPr>
          <p:cNvPr id="187" name="TextShape 2"/>
          <p:cNvSpPr txBox="1"/>
          <p:nvPr/>
        </p:nvSpPr>
        <p:spPr>
          <a:xfrm>
            <a:off x="3848040" y="9433080"/>
            <a:ext cx="2944440" cy="496440"/>
          </a:xfrm>
          <a:prstGeom prst="rect">
            <a:avLst/>
          </a:prstGeom>
          <a:noFill/>
          <a:ln>
            <a:noFill/>
          </a:ln>
        </p:spPr>
        <p:txBody>
          <a:bodyPr anchor="b"/>
          <a:p>
            <a:pPr algn="r">
              <a:lnSpc>
                <a:spcPct val="100000"/>
              </a:lnSpc>
            </a:pPr>
            <a:fld id="{A23D518A-2303-4F69-BC64-4F637440391C}"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79320" y="4718160"/>
            <a:ext cx="5435280" cy="4468320"/>
          </a:xfrm>
          <a:prstGeom prst="rect">
            <a:avLst/>
          </a:prstGeom>
        </p:spPr>
        <p:txBody>
          <a:bodyPr/>
          <a:p>
            <a:endParaRPr/>
          </a:p>
        </p:txBody>
      </p:sp>
      <p:sp>
        <p:nvSpPr>
          <p:cNvPr id="189" name="TextShape 2"/>
          <p:cNvSpPr txBox="1"/>
          <p:nvPr/>
        </p:nvSpPr>
        <p:spPr>
          <a:xfrm>
            <a:off x="3848040" y="9433080"/>
            <a:ext cx="2944440" cy="496440"/>
          </a:xfrm>
          <a:prstGeom prst="rect">
            <a:avLst/>
          </a:prstGeom>
          <a:noFill/>
          <a:ln>
            <a:noFill/>
          </a:ln>
        </p:spPr>
        <p:txBody>
          <a:bodyPr anchor="b"/>
          <a:p>
            <a:pPr algn="r">
              <a:lnSpc>
                <a:spcPct val="100000"/>
              </a:lnSpc>
            </a:pPr>
            <a:fld id="{861FE88A-35FD-47E7-B0EF-A7C91D3A4953}"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0" name="PlaceHolder 1"/>
          <p:cNvSpPr>
            <a:spLocks noGrp="1"/>
          </p:cNvSpPr>
          <p:nvPr>
            <p:ph type="body"/>
          </p:nvPr>
        </p:nvSpPr>
        <p:spPr>
          <a:xfrm>
            <a:off x="679320" y="4718160"/>
            <a:ext cx="5435280" cy="4468320"/>
          </a:xfrm>
          <a:prstGeom prst="rect">
            <a:avLst/>
          </a:prstGeom>
        </p:spPr>
        <p:txBody>
          <a:bodyPr/>
          <a:p>
            <a:endParaRPr/>
          </a:p>
        </p:txBody>
      </p:sp>
      <p:sp>
        <p:nvSpPr>
          <p:cNvPr id="191" name="TextShape 2"/>
          <p:cNvSpPr txBox="1"/>
          <p:nvPr/>
        </p:nvSpPr>
        <p:spPr>
          <a:xfrm>
            <a:off x="3848040" y="9433080"/>
            <a:ext cx="2944440" cy="496440"/>
          </a:xfrm>
          <a:prstGeom prst="rect">
            <a:avLst/>
          </a:prstGeom>
          <a:noFill/>
          <a:ln>
            <a:noFill/>
          </a:ln>
        </p:spPr>
        <p:txBody>
          <a:bodyPr anchor="b"/>
          <a:p>
            <a:pPr algn="r">
              <a:lnSpc>
                <a:spcPct val="100000"/>
              </a:lnSpc>
            </a:pPr>
            <a:fld id="{7AA73B38-36F1-4DE6-9124-1FC853D7E48B}"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2" name="PlaceHolder 1"/>
          <p:cNvSpPr>
            <a:spLocks noGrp="1"/>
          </p:cNvSpPr>
          <p:nvPr>
            <p:ph type="body"/>
          </p:nvPr>
        </p:nvSpPr>
        <p:spPr>
          <a:xfrm>
            <a:off x="679320" y="4718160"/>
            <a:ext cx="5435280" cy="4468320"/>
          </a:xfrm>
          <a:prstGeom prst="rect">
            <a:avLst/>
          </a:prstGeom>
        </p:spPr>
        <p:txBody>
          <a:bodyPr/>
          <a:p>
            <a:endParaRPr/>
          </a:p>
        </p:txBody>
      </p:sp>
      <p:sp>
        <p:nvSpPr>
          <p:cNvPr id="193" name="TextShape 2"/>
          <p:cNvSpPr txBox="1"/>
          <p:nvPr/>
        </p:nvSpPr>
        <p:spPr>
          <a:xfrm>
            <a:off x="3848040" y="9433080"/>
            <a:ext cx="2944440" cy="496440"/>
          </a:xfrm>
          <a:prstGeom prst="rect">
            <a:avLst/>
          </a:prstGeom>
          <a:noFill/>
          <a:ln>
            <a:noFill/>
          </a:ln>
        </p:spPr>
        <p:txBody>
          <a:bodyPr anchor="b"/>
          <a:p>
            <a:pPr algn="r">
              <a:lnSpc>
                <a:spcPct val="100000"/>
              </a:lnSpc>
            </a:pPr>
            <a:fld id="{7CBB4A03-66E2-40CB-BD3D-FEFB34CCC9C9}"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4" name="PlaceHolder 1"/>
          <p:cNvSpPr>
            <a:spLocks noGrp="1"/>
          </p:cNvSpPr>
          <p:nvPr>
            <p:ph type="body"/>
          </p:nvPr>
        </p:nvSpPr>
        <p:spPr>
          <a:xfrm>
            <a:off x="679320" y="4718160"/>
            <a:ext cx="5435280" cy="4468320"/>
          </a:xfrm>
          <a:prstGeom prst="rect">
            <a:avLst/>
          </a:prstGeom>
        </p:spPr>
        <p:txBody>
          <a:bodyPr/>
          <a:p>
            <a:endParaRPr/>
          </a:p>
        </p:txBody>
      </p:sp>
      <p:sp>
        <p:nvSpPr>
          <p:cNvPr id="195" name="TextShape 2"/>
          <p:cNvSpPr txBox="1"/>
          <p:nvPr/>
        </p:nvSpPr>
        <p:spPr>
          <a:xfrm>
            <a:off x="3848040" y="9433080"/>
            <a:ext cx="2944440" cy="496440"/>
          </a:xfrm>
          <a:prstGeom prst="rect">
            <a:avLst/>
          </a:prstGeom>
          <a:noFill/>
          <a:ln>
            <a:noFill/>
          </a:ln>
        </p:spPr>
        <p:txBody>
          <a:bodyPr anchor="b"/>
          <a:p>
            <a:pPr algn="r">
              <a:lnSpc>
                <a:spcPct val="100000"/>
              </a:lnSpc>
            </a:pPr>
            <a:fld id="{4B351547-9E2B-43DA-995F-A3CFF1AEF8B1}"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6" name="PlaceHolder 1"/>
          <p:cNvSpPr>
            <a:spLocks noGrp="1"/>
          </p:cNvSpPr>
          <p:nvPr>
            <p:ph type="body"/>
          </p:nvPr>
        </p:nvSpPr>
        <p:spPr>
          <a:xfrm>
            <a:off x="679320" y="4718160"/>
            <a:ext cx="5435280" cy="4468320"/>
          </a:xfrm>
          <a:prstGeom prst="rect">
            <a:avLst/>
          </a:prstGeom>
        </p:spPr>
        <p:txBody>
          <a:bodyPr/>
          <a:p>
            <a:pPr marL="216000" indent="-216000">
              <a:lnSpc>
                <a:spcPct val="100000"/>
              </a:lnSpc>
            </a:pPr>
            <a:r>
              <a:rPr lang="nl-NL" sz="1200" spc="-1" strike="noStrike">
                <a:uFill>
                  <a:solidFill>
                    <a:srgbClr val="ffffff"/>
                  </a:solidFill>
                </a:uFill>
                <a:latin typeface="Arial"/>
                <a:ea typeface="ＭＳ Ｐゴシック"/>
              </a:rPr>
              <a:t>Een zinsdeel of een stuk van een zinsdeel is soms zelf een zin. We spreken van een bijzin, ‘onzelfstandige’, ‘afhankelijke’ of ‘ondergeschikte’ zin.</a:t>
            </a:r>
            <a:endParaRPr/>
          </a:p>
          <a:p>
            <a:pPr marL="216000" indent="-216000">
              <a:lnSpc>
                <a:spcPct val="100000"/>
              </a:lnSpc>
            </a:pPr>
            <a:endParaRPr/>
          </a:p>
          <a:p>
            <a:pPr marL="216000" indent="-216000">
              <a:lnSpc>
                <a:spcPct val="100000"/>
              </a:lnSpc>
            </a:pPr>
            <a:r>
              <a:rPr lang="nl-NL" sz="1200" spc="-1" strike="noStrike">
                <a:uFill>
                  <a:solidFill>
                    <a:srgbClr val="ffffff"/>
                  </a:solidFill>
                </a:uFill>
                <a:latin typeface="Arial"/>
                <a:ea typeface="ＭＳ Ｐゴシック"/>
              </a:rPr>
              <a:t>In bijzinnen staat de persoonsvorm niet op de 2</a:t>
            </a:r>
            <a:r>
              <a:rPr lang="nl-NL" sz="1200" spc="-1" strike="noStrike" baseline="30000">
                <a:uFill>
                  <a:solidFill>
                    <a:srgbClr val="ffffff"/>
                  </a:solidFill>
                </a:uFill>
                <a:latin typeface="Arial"/>
                <a:ea typeface="ＭＳ Ｐゴシック"/>
              </a:rPr>
              <a:t>e</a:t>
            </a:r>
            <a:r>
              <a:rPr lang="nl-NL" sz="1200" spc="-1" strike="noStrike">
                <a:uFill>
                  <a:solidFill>
                    <a:srgbClr val="ffffff"/>
                  </a:solidFill>
                </a:uFill>
                <a:latin typeface="Arial"/>
                <a:ea typeface="ＭＳ Ｐゴシック"/>
              </a:rPr>
              <a:t> zinspositie, maar verder naar achteren.</a:t>
            </a:r>
            <a:endParaRPr/>
          </a:p>
        </p:txBody>
      </p:sp>
      <p:sp>
        <p:nvSpPr>
          <p:cNvPr id="197" name="TextShape 2"/>
          <p:cNvSpPr txBox="1"/>
          <p:nvPr/>
        </p:nvSpPr>
        <p:spPr>
          <a:xfrm>
            <a:off x="3848040" y="9433080"/>
            <a:ext cx="2944440" cy="496440"/>
          </a:xfrm>
          <a:prstGeom prst="rect">
            <a:avLst/>
          </a:prstGeom>
          <a:noFill/>
          <a:ln>
            <a:noFill/>
          </a:ln>
        </p:spPr>
        <p:txBody>
          <a:bodyPr anchor="b"/>
          <a:p>
            <a:pPr algn="r">
              <a:lnSpc>
                <a:spcPct val="100000"/>
              </a:lnSpc>
            </a:pPr>
            <a:fld id="{266A84AE-67FC-47E3-8E4A-5411567C1568}"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8" name="PlaceHolder 1"/>
          <p:cNvSpPr>
            <a:spLocks noGrp="1"/>
          </p:cNvSpPr>
          <p:nvPr>
            <p:ph type="body"/>
          </p:nvPr>
        </p:nvSpPr>
        <p:spPr>
          <a:xfrm>
            <a:off x="679320" y="4718160"/>
            <a:ext cx="5435280" cy="4468320"/>
          </a:xfrm>
          <a:prstGeom prst="rect">
            <a:avLst/>
          </a:prstGeom>
        </p:spPr>
        <p:txBody>
          <a:bodyPr/>
          <a:p>
            <a:pPr>
              <a:lnSpc>
                <a:spcPct val="100000"/>
              </a:lnSpc>
            </a:pPr>
            <a:r>
              <a:rPr lang="nl-NL" sz="1200" spc="-1" strike="noStrike">
                <a:uFill>
                  <a:solidFill>
                    <a:srgbClr val="ffffff"/>
                  </a:solidFill>
                </a:uFill>
                <a:latin typeface="Arial"/>
                <a:ea typeface="ＭＳ Ｐゴシック"/>
              </a:rPr>
              <a:t>In een bijzin kun je altijd een ander zinsdeel tussen het onderwerp en de persoonsvorm plaatsen. Dan zie je dat de persoonsvorm inderdaad niet op de 2</a:t>
            </a:r>
            <a:r>
              <a:rPr lang="nl-NL" sz="1200" spc="-1" strike="noStrike" baseline="30000">
                <a:uFill>
                  <a:solidFill>
                    <a:srgbClr val="ffffff"/>
                  </a:solidFill>
                </a:uFill>
                <a:latin typeface="Arial"/>
                <a:ea typeface="ＭＳ Ｐゴシック"/>
              </a:rPr>
              <a:t>e</a:t>
            </a:r>
            <a:r>
              <a:rPr lang="nl-NL" sz="1200" spc="-1" strike="noStrike">
                <a:uFill>
                  <a:solidFill>
                    <a:srgbClr val="ffffff"/>
                  </a:solidFill>
                </a:uFill>
                <a:latin typeface="Arial"/>
                <a:ea typeface="ＭＳ Ｐゴシック"/>
              </a:rPr>
              <a:t> zinspositie staat, maar verder naar achteren.</a:t>
            </a:r>
            <a:endParaRPr/>
          </a:p>
          <a:p>
            <a:pPr>
              <a:lnSpc>
                <a:spcPct val="100000"/>
              </a:lnSpc>
            </a:pPr>
            <a:endParaRPr/>
          </a:p>
        </p:txBody>
      </p:sp>
      <p:sp>
        <p:nvSpPr>
          <p:cNvPr id="199" name="TextShape 2"/>
          <p:cNvSpPr txBox="1"/>
          <p:nvPr/>
        </p:nvSpPr>
        <p:spPr>
          <a:xfrm>
            <a:off x="3848040" y="9433080"/>
            <a:ext cx="2944440" cy="496440"/>
          </a:xfrm>
          <a:prstGeom prst="rect">
            <a:avLst/>
          </a:prstGeom>
          <a:noFill/>
          <a:ln>
            <a:noFill/>
          </a:ln>
        </p:spPr>
        <p:txBody>
          <a:bodyPr anchor="b"/>
          <a:p>
            <a:pPr algn="r">
              <a:lnSpc>
                <a:spcPct val="100000"/>
              </a:lnSpc>
            </a:pPr>
            <a:fld id="{BC908C3D-6A0C-4CAF-9A1D-35389668F57C}"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2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0" name="PlaceHolder 1"/>
          <p:cNvSpPr>
            <a:spLocks noGrp="1"/>
          </p:cNvSpPr>
          <p:nvPr>
            <p:ph type="body"/>
          </p:nvPr>
        </p:nvSpPr>
        <p:spPr>
          <a:xfrm>
            <a:off x="679320" y="4718160"/>
            <a:ext cx="5435280" cy="4468320"/>
          </a:xfrm>
          <a:prstGeom prst="rect">
            <a:avLst/>
          </a:prstGeom>
        </p:spPr>
        <p:txBody>
          <a:bodyPr/>
          <a:p>
            <a:endParaRPr/>
          </a:p>
        </p:txBody>
      </p:sp>
      <p:sp>
        <p:nvSpPr>
          <p:cNvPr id="201" name="TextShape 2"/>
          <p:cNvSpPr txBox="1"/>
          <p:nvPr/>
        </p:nvSpPr>
        <p:spPr>
          <a:xfrm>
            <a:off x="3848040" y="9433080"/>
            <a:ext cx="2944440" cy="496440"/>
          </a:xfrm>
          <a:prstGeom prst="rect">
            <a:avLst/>
          </a:prstGeom>
          <a:noFill/>
          <a:ln>
            <a:noFill/>
          </a:ln>
        </p:spPr>
        <p:txBody>
          <a:bodyPr anchor="b"/>
          <a:p>
            <a:pPr algn="r">
              <a:lnSpc>
                <a:spcPct val="100000"/>
              </a:lnSpc>
            </a:pPr>
            <a:fld id="{0847529A-03F7-44E4-8DBB-6F620A5FE431}"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2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2" name="PlaceHolder 1"/>
          <p:cNvSpPr>
            <a:spLocks noGrp="1"/>
          </p:cNvSpPr>
          <p:nvPr>
            <p:ph type="body"/>
          </p:nvPr>
        </p:nvSpPr>
        <p:spPr>
          <a:xfrm>
            <a:off x="679320" y="4718160"/>
            <a:ext cx="5435280" cy="4468320"/>
          </a:xfrm>
          <a:prstGeom prst="rect">
            <a:avLst/>
          </a:prstGeom>
        </p:spPr>
        <p:txBody>
          <a:bodyPr/>
          <a:p>
            <a:endParaRPr/>
          </a:p>
        </p:txBody>
      </p:sp>
      <p:sp>
        <p:nvSpPr>
          <p:cNvPr id="203" name="TextShape 2"/>
          <p:cNvSpPr txBox="1"/>
          <p:nvPr/>
        </p:nvSpPr>
        <p:spPr>
          <a:xfrm>
            <a:off x="3848040" y="9433080"/>
            <a:ext cx="2944440" cy="496440"/>
          </a:xfrm>
          <a:prstGeom prst="rect">
            <a:avLst/>
          </a:prstGeom>
          <a:noFill/>
          <a:ln>
            <a:noFill/>
          </a:ln>
        </p:spPr>
        <p:txBody>
          <a:bodyPr anchor="b"/>
          <a:p>
            <a:pPr algn="r">
              <a:lnSpc>
                <a:spcPct val="100000"/>
              </a:lnSpc>
            </a:pPr>
            <a:fld id="{E7388C7B-3CC8-49FE-87F3-8D8AC621326C}" type="slidenum">
              <a:rPr lang="nl-NL" sz="1200" spc="-1" strike="noStrike">
                <a:uFill>
                  <a:solidFill>
                    <a:srgbClr val="ffffff"/>
                  </a:solidFill>
                </a:uFill>
                <a:latin typeface="Calibri"/>
              </a:rPr>
              <a:t>&lt;getal&gt;</a:t>
            </a:fld>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4" name="PlaceHolder 1"/>
          <p:cNvSpPr>
            <a:spLocks noGrp="1"/>
          </p:cNvSpPr>
          <p:nvPr>
            <p:ph type="body"/>
          </p:nvPr>
        </p:nvSpPr>
        <p:spPr>
          <a:xfrm>
            <a:off x="679320" y="4718160"/>
            <a:ext cx="5435280" cy="4468320"/>
          </a:xfrm>
          <a:prstGeom prst="rect">
            <a:avLst/>
          </a:prstGeom>
        </p:spPr>
        <p:txBody>
          <a:bodyPr/>
          <a:p>
            <a:pPr marL="216000" indent="-216000">
              <a:lnSpc>
                <a:spcPct val="100000"/>
              </a:lnSpc>
            </a:pPr>
            <a:r>
              <a:rPr lang="nl-NL" sz="2000" spc="-1" strike="noStrike">
                <a:uFill>
                  <a:solidFill>
                    <a:srgbClr val="ffffff"/>
                  </a:solidFill>
                </a:uFill>
                <a:latin typeface="Calibri"/>
                <a:ea typeface="ＭＳ Ｐゴシック"/>
              </a:rPr>
              <a:t>Onderschikkende en nevenschikkende voegwoorden nemen geen zinsdeelpositie in. Bijwoorden wel! Die zorgen ervoor dat…</a:t>
            </a:r>
            <a:endParaRPr/>
          </a:p>
          <a:p>
            <a:pPr marL="216000" indent="-216000">
              <a:lnSpc>
                <a:spcPct val="100000"/>
              </a:lnSpc>
            </a:pPr>
            <a:r>
              <a:rPr lang="nl-NL" sz="2000" spc="-1" strike="noStrike">
                <a:uFill>
                  <a:solidFill>
                    <a:srgbClr val="ffffff"/>
                  </a:solidFill>
                </a:uFill>
                <a:latin typeface="Calibri"/>
                <a:ea typeface="ＭＳ Ｐゴシック"/>
              </a:rPr>
              <a:t>Klein/Van Toorn: ‘onderwerp en persoonsvorm omgedraaid worden.’ (inversie)</a:t>
            </a:r>
            <a:endParaRPr/>
          </a:p>
          <a:p>
            <a:pPr marL="216000" indent="-216000">
              <a:lnSpc>
                <a:spcPct val="100000"/>
              </a:lnSpc>
            </a:pPr>
            <a:r>
              <a:rPr lang="nl-NL" sz="2000" spc="-1" strike="noStrike">
                <a:uFill>
                  <a:solidFill>
                    <a:srgbClr val="ffffff"/>
                  </a:solidFill>
                </a:uFill>
                <a:latin typeface="Calibri"/>
                <a:ea typeface="ＭＳ Ｐゴシック"/>
              </a:rPr>
              <a:t>De Meijer: ‘het onderwerp uit de 1</a:t>
            </a:r>
            <a:r>
              <a:rPr lang="nl-NL" sz="2000" spc="-1" strike="noStrike" baseline="30000">
                <a:uFill>
                  <a:solidFill>
                    <a:srgbClr val="ffffff"/>
                  </a:solidFill>
                </a:uFill>
                <a:latin typeface="Calibri"/>
                <a:ea typeface="ＭＳ Ｐゴシック"/>
              </a:rPr>
              <a:t>e</a:t>
            </a:r>
            <a:r>
              <a:rPr lang="nl-NL" sz="2000" spc="-1" strike="noStrike">
                <a:uFill>
                  <a:solidFill>
                    <a:srgbClr val="ffffff"/>
                  </a:solidFill>
                </a:uFill>
                <a:latin typeface="Calibri"/>
                <a:ea typeface="ＭＳ Ｐゴシック"/>
              </a:rPr>
              <a:t> zinspositie geduwd wordt.’ (verplaatsing)</a:t>
            </a:r>
            <a:endParaRPr/>
          </a:p>
        </p:txBody>
      </p:sp>
      <p:sp>
        <p:nvSpPr>
          <p:cNvPr id="205" name="TextShape 2"/>
          <p:cNvSpPr txBox="1"/>
          <p:nvPr/>
        </p:nvSpPr>
        <p:spPr>
          <a:xfrm>
            <a:off x="3848040" y="9433080"/>
            <a:ext cx="2944440" cy="496440"/>
          </a:xfrm>
          <a:prstGeom prst="rect">
            <a:avLst/>
          </a:prstGeom>
          <a:noFill/>
          <a:ln>
            <a:noFill/>
          </a:ln>
        </p:spPr>
        <p:txBody>
          <a:bodyPr anchor="b"/>
          <a:p>
            <a:pPr algn="r">
              <a:lnSpc>
                <a:spcPct val="100000"/>
              </a:lnSpc>
            </a:pPr>
            <a:fld id="{C1DA669D-2765-473D-A049-F014EA5E6358}"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2" name="PlaceHolder 1"/>
          <p:cNvSpPr>
            <a:spLocks noGrp="1"/>
          </p:cNvSpPr>
          <p:nvPr>
            <p:ph type="body"/>
          </p:nvPr>
        </p:nvSpPr>
        <p:spPr>
          <a:xfrm>
            <a:off x="679320" y="4718160"/>
            <a:ext cx="5435280" cy="4468320"/>
          </a:xfrm>
          <a:prstGeom prst="rect">
            <a:avLst/>
          </a:prstGeom>
        </p:spPr>
        <p:txBody>
          <a:bodyPr/>
          <a:p>
            <a:endParaRPr/>
          </a:p>
        </p:txBody>
      </p:sp>
      <p:sp>
        <p:nvSpPr>
          <p:cNvPr id="153" name="TextShape 2"/>
          <p:cNvSpPr txBox="1"/>
          <p:nvPr/>
        </p:nvSpPr>
        <p:spPr>
          <a:xfrm>
            <a:off x="3848040" y="9433080"/>
            <a:ext cx="2944440" cy="496440"/>
          </a:xfrm>
          <a:prstGeom prst="rect">
            <a:avLst/>
          </a:prstGeom>
          <a:noFill/>
          <a:ln>
            <a:noFill/>
          </a:ln>
        </p:spPr>
        <p:txBody>
          <a:bodyPr anchor="b"/>
          <a:p>
            <a:pPr algn="r">
              <a:lnSpc>
                <a:spcPct val="100000"/>
              </a:lnSpc>
            </a:pPr>
            <a:fld id="{4BF680ED-C679-4441-8609-C465915F72F4}"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3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6" name="PlaceHolder 1"/>
          <p:cNvSpPr>
            <a:spLocks noGrp="1"/>
          </p:cNvSpPr>
          <p:nvPr>
            <p:ph type="body"/>
          </p:nvPr>
        </p:nvSpPr>
        <p:spPr>
          <a:xfrm>
            <a:off x="679320" y="4718160"/>
            <a:ext cx="5435280" cy="4468320"/>
          </a:xfrm>
          <a:prstGeom prst="rect">
            <a:avLst/>
          </a:prstGeom>
        </p:spPr>
        <p:txBody>
          <a:bodyPr/>
          <a:p>
            <a:pPr marL="216000" indent="-216000">
              <a:lnSpc>
                <a:spcPct val="100000"/>
              </a:lnSpc>
            </a:pPr>
            <a:r>
              <a:rPr lang="nl-NL" sz="2000" spc="-1" strike="noStrike">
                <a:uFill>
                  <a:solidFill>
                    <a:srgbClr val="ffffff"/>
                  </a:solidFill>
                </a:uFill>
                <a:latin typeface="Calibri"/>
                <a:ea typeface="ＭＳ Ｐゴシック"/>
              </a:rPr>
              <a:t>Onderschikkende en nevenschikkende voegwoorden nemen geen zinsdeelpositie in. Bijwoorden wel! Die zorgen ervoor dat…</a:t>
            </a:r>
            <a:endParaRPr/>
          </a:p>
          <a:p>
            <a:pPr marL="216000" indent="-216000">
              <a:lnSpc>
                <a:spcPct val="100000"/>
              </a:lnSpc>
            </a:pPr>
            <a:r>
              <a:rPr lang="nl-NL" sz="2000" spc="-1" strike="noStrike">
                <a:uFill>
                  <a:solidFill>
                    <a:srgbClr val="ffffff"/>
                  </a:solidFill>
                </a:uFill>
                <a:latin typeface="Calibri"/>
                <a:ea typeface="ＭＳ Ｐゴシック"/>
              </a:rPr>
              <a:t>Klein/Van Toorn: ‘onderwerp en persoonsvorm omgedraaid worden.’ (inversie)</a:t>
            </a:r>
            <a:endParaRPr/>
          </a:p>
          <a:p>
            <a:pPr marL="216000" indent="-216000">
              <a:lnSpc>
                <a:spcPct val="100000"/>
              </a:lnSpc>
            </a:pPr>
            <a:r>
              <a:rPr lang="nl-NL" sz="2000" spc="-1" strike="noStrike">
                <a:uFill>
                  <a:solidFill>
                    <a:srgbClr val="ffffff"/>
                  </a:solidFill>
                </a:uFill>
                <a:latin typeface="Calibri"/>
                <a:ea typeface="ＭＳ Ｐゴシック"/>
              </a:rPr>
              <a:t>De Meijer: ‘het onderwerp uit de 1</a:t>
            </a:r>
            <a:r>
              <a:rPr lang="nl-NL" sz="2000" spc="-1" strike="noStrike" baseline="30000">
                <a:uFill>
                  <a:solidFill>
                    <a:srgbClr val="ffffff"/>
                  </a:solidFill>
                </a:uFill>
                <a:latin typeface="Calibri"/>
                <a:ea typeface="ＭＳ Ｐゴシック"/>
              </a:rPr>
              <a:t>e</a:t>
            </a:r>
            <a:r>
              <a:rPr lang="nl-NL" sz="2000" spc="-1" strike="noStrike">
                <a:uFill>
                  <a:solidFill>
                    <a:srgbClr val="ffffff"/>
                  </a:solidFill>
                </a:uFill>
                <a:latin typeface="Calibri"/>
                <a:ea typeface="ＭＳ Ｐゴシック"/>
              </a:rPr>
              <a:t> zinspositie geduwd wordt.’ (verplaatsing)</a:t>
            </a:r>
            <a:endParaRPr/>
          </a:p>
        </p:txBody>
      </p:sp>
      <p:sp>
        <p:nvSpPr>
          <p:cNvPr id="207" name="TextShape 2"/>
          <p:cNvSpPr txBox="1"/>
          <p:nvPr/>
        </p:nvSpPr>
        <p:spPr>
          <a:xfrm>
            <a:off x="3848040" y="9433080"/>
            <a:ext cx="2944440" cy="496440"/>
          </a:xfrm>
          <a:prstGeom prst="rect">
            <a:avLst/>
          </a:prstGeom>
          <a:noFill/>
          <a:ln>
            <a:noFill/>
          </a:ln>
        </p:spPr>
        <p:txBody>
          <a:bodyPr anchor="b"/>
          <a:p>
            <a:pPr algn="r">
              <a:lnSpc>
                <a:spcPct val="100000"/>
              </a:lnSpc>
            </a:pPr>
            <a:fld id="{88055808-B11A-4FE2-8A4A-64FD92D0BB99}"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4" name="PlaceHolder 1"/>
          <p:cNvSpPr>
            <a:spLocks noGrp="1"/>
          </p:cNvSpPr>
          <p:nvPr>
            <p:ph type="body"/>
          </p:nvPr>
        </p:nvSpPr>
        <p:spPr>
          <a:xfrm>
            <a:off x="679320" y="4718160"/>
            <a:ext cx="5435280" cy="4468320"/>
          </a:xfrm>
          <a:prstGeom prst="rect">
            <a:avLst/>
          </a:prstGeom>
        </p:spPr>
        <p:txBody>
          <a:bodyPr/>
          <a:p>
            <a:endParaRPr/>
          </a:p>
        </p:txBody>
      </p:sp>
      <p:sp>
        <p:nvSpPr>
          <p:cNvPr id="155" name="TextShape 2"/>
          <p:cNvSpPr txBox="1"/>
          <p:nvPr/>
        </p:nvSpPr>
        <p:spPr>
          <a:xfrm>
            <a:off x="3848040" y="9433080"/>
            <a:ext cx="2944440" cy="496440"/>
          </a:xfrm>
          <a:prstGeom prst="rect">
            <a:avLst/>
          </a:prstGeom>
          <a:noFill/>
          <a:ln>
            <a:noFill/>
          </a:ln>
        </p:spPr>
        <p:txBody>
          <a:bodyPr anchor="b"/>
          <a:p>
            <a:pPr algn="r">
              <a:lnSpc>
                <a:spcPct val="100000"/>
              </a:lnSpc>
            </a:pPr>
            <a:fld id="{1A42F18B-F7F1-4D2A-8E87-46D6A3B93757}"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6" name="PlaceHolder 1"/>
          <p:cNvSpPr>
            <a:spLocks noGrp="1"/>
          </p:cNvSpPr>
          <p:nvPr>
            <p:ph type="body"/>
          </p:nvPr>
        </p:nvSpPr>
        <p:spPr>
          <a:xfrm>
            <a:off x="679320" y="4718160"/>
            <a:ext cx="5435280" cy="4468320"/>
          </a:xfrm>
          <a:prstGeom prst="rect">
            <a:avLst/>
          </a:prstGeom>
        </p:spPr>
        <p:txBody>
          <a:bodyPr/>
          <a:p>
            <a:endParaRPr/>
          </a:p>
        </p:txBody>
      </p:sp>
      <p:sp>
        <p:nvSpPr>
          <p:cNvPr id="157" name="TextShape 2"/>
          <p:cNvSpPr txBox="1"/>
          <p:nvPr/>
        </p:nvSpPr>
        <p:spPr>
          <a:xfrm>
            <a:off x="3848040" y="9433080"/>
            <a:ext cx="2944440" cy="496440"/>
          </a:xfrm>
          <a:prstGeom prst="rect">
            <a:avLst/>
          </a:prstGeom>
          <a:noFill/>
          <a:ln>
            <a:noFill/>
          </a:ln>
        </p:spPr>
        <p:txBody>
          <a:bodyPr anchor="b"/>
          <a:p>
            <a:pPr algn="r">
              <a:lnSpc>
                <a:spcPct val="100000"/>
              </a:lnSpc>
            </a:pPr>
            <a:fld id="{B184D05D-4162-4699-8CF9-D46CF6F9306D}"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8" name="PlaceHolder 1"/>
          <p:cNvSpPr>
            <a:spLocks noGrp="1"/>
          </p:cNvSpPr>
          <p:nvPr>
            <p:ph type="body"/>
          </p:nvPr>
        </p:nvSpPr>
        <p:spPr>
          <a:xfrm>
            <a:off x="679320" y="4718160"/>
            <a:ext cx="5435280" cy="4468320"/>
          </a:xfrm>
          <a:prstGeom prst="rect">
            <a:avLst/>
          </a:prstGeom>
        </p:spPr>
        <p:txBody>
          <a:bodyPr/>
          <a:p>
            <a:pPr marL="216000" indent="-216000">
              <a:lnSpc>
                <a:spcPct val="100000"/>
              </a:lnSpc>
            </a:pPr>
            <a:r>
              <a:rPr lang="nl-NL" sz="2000" spc="-1" strike="noStrike">
                <a:uFill>
                  <a:solidFill>
                    <a:srgbClr val="ffffff"/>
                  </a:solidFill>
                </a:uFill>
                <a:latin typeface="Calibri"/>
                <a:ea typeface="ＭＳ Ｐゴシック"/>
              </a:rPr>
              <a:t>Een aantal zaken benoemen we bij het werkwoordelijk gezegde. Ten eerste benoemen we </a:t>
            </a:r>
            <a:r>
              <a:rPr lang="nl-NL" sz="2000" spc="-1" strike="noStrike" u="sng">
                <a:uFill>
                  <a:solidFill>
                    <a:srgbClr val="ffffff"/>
                  </a:solidFill>
                </a:uFill>
                <a:latin typeface="Calibri"/>
                <a:ea typeface="ＭＳ Ｐゴシック"/>
              </a:rPr>
              <a:t>scheidbare delen</a:t>
            </a:r>
            <a:r>
              <a:rPr lang="nl-NL" sz="2000" spc="-1" strike="noStrike">
                <a:uFill>
                  <a:solidFill>
                    <a:srgbClr val="ffffff"/>
                  </a:solidFill>
                </a:uFill>
                <a:latin typeface="Calibri"/>
                <a:ea typeface="ＭＳ Ｐゴシック"/>
              </a:rPr>
              <a:t> van werkwoorden bij het gezegde.</a:t>
            </a:r>
            <a:endParaRPr/>
          </a:p>
        </p:txBody>
      </p:sp>
      <p:sp>
        <p:nvSpPr>
          <p:cNvPr id="159" name="TextShape 2"/>
          <p:cNvSpPr txBox="1"/>
          <p:nvPr/>
        </p:nvSpPr>
        <p:spPr>
          <a:xfrm>
            <a:off x="3848040" y="9433080"/>
            <a:ext cx="2944440" cy="496440"/>
          </a:xfrm>
          <a:prstGeom prst="rect">
            <a:avLst/>
          </a:prstGeom>
          <a:noFill/>
          <a:ln>
            <a:noFill/>
          </a:ln>
        </p:spPr>
        <p:txBody>
          <a:bodyPr anchor="b"/>
          <a:p>
            <a:pPr algn="r">
              <a:lnSpc>
                <a:spcPct val="100000"/>
              </a:lnSpc>
            </a:pPr>
            <a:fld id="{68078DFF-86B5-45F3-9EEA-CAFC00F33AA4}"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0" name="PlaceHolder 1"/>
          <p:cNvSpPr>
            <a:spLocks noGrp="1"/>
          </p:cNvSpPr>
          <p:nvPr>
            <p:ph type="body"/>
          </p:nvPr>
        </p:nvSpPr>
        <p:spPr>
          <a:xfrm>
            <a:off x="679320" y="4718160"/>
            <a:ext cx="5435280" cy="4468320"/>
          </a:xfrm>
          <a:prstGeom prst="rect">
            <a:avLst/>
          </a:prstGeom>
        </p:spPr>
        <p:txBody>
          <a:bodyPr/>
          <a:p>
            <a:pPr marL="216000" indent="-216000">
              <a:lnSpc>
                <a:spcPct val="100000"/>
              </a:lnSpc>
            </a:pPr>
            <a:r>
              <a:rPr lang="nl-NL" sz="2000" spc="-1" strike="noStrike">
                <a:uFill>
                  <a:solidFill>
                    <a:srgbClr val="ffffff"/>
                  </a:solidFill>
                </a:uFill>
                <a:latin typeface="Calibri"/>
                <a:ea typeface="ＭＳ Ｐゴシック"/>
              </a:rPr>
              <a:t>Ten tweede benoemen we ‘zich’ bij het gezegde, maar alleen als het gaat om werkwoorden die altijd gepaard gaan met (een vorm van) ‘zich’. Werkwoorden die in het woordenboek vermeld staan met ‘zich’ zijn </a:t>
            </a:r>
            <a:r>
              <a:rPr lang="nl-NL" sz="2000" spc="-1" strike="noStrike" u="sng">
                <a:uFill>
                  <a:solidFill>
                    <a:srgbClr val="ffffff"/>
                  </a:solidFill>
                </a:uFill>
                <a:latin typeface="Calibri"/>
                <a:ea typeface="ＭＳ Ｐゴシック"/>
              </a:rPr>
              <a:t>verplicht wederkerende werkwoorden</a:t>
            </a:r>
            <a:r>
              <a:rPr lang="nl-NL" sz="2000" spc="-1" strike="noStrike">
                <a:uFill>
                  <a:solidFill>
                    <a:srgbClr val="ffffff"/>
                  </a:solidFill>
                </a:uFill>
                <a:latin typeface="Calibri"/>
                <a:ea typeface="ＭＳ Ｐゴシック"/>
              </a:rPr>
              <a:t>.</a:t>
            </a:r>
            <a:endParaRPr/>
          </a:p>
          <a:p>
            <a:pPr marL="216000" indent="-216000">
              <a:lnSpc>
                <a:spcPct val="100000"/>
              </a:lnSpc>
            </a:pPr>
            <a:endParaRPr/>
          </a:p>
          <a:p>
            <a:pPr marL="216000" indent="-216000">
              <a:lnSpc>
                <a:spcPct val="100000"/>
              </a:lnSpc>
            </a:pPr>
            <a:r>
              <a:rPr lang="nl-NL" sz="2000" spc="-1" strike="noStrike">
                <a:uFill>
                  <a:solidFill>
                    <a:srgbClr val="ffffff"/>
                  </a:solidFill>
                </a:uFill>
                <a:latin typeface="Calibri"/>
                <a:ea typeface="ＭＳ Ｐゴシック"/>
              </a:rPr>
              <a:t>Je hebt ook werkwoorden die niet-verplicht wederkerend zijn zoals ‘wassen’. Dit werkwoord is niet verplicht wederkerend omdat je ook best iets anders kunt wassen dan jezelf, bijvoorbeeld ‘de hond’. In dit soort gevallen benoemen we ‘zich’ niet als onderdeel van het gezegde, maar als lijdend voorwerp.</a:t>
            </a:r>
            <a:endParaRPr/>
          </a:p>
        </p:txBody>
      </p:sp>
      <p:sp>
        <p:nvSpPr>
          <p:cNvPr id="161" name="TextShape 2"/>
          <p:cNvSpPr txBox="1"/>
          <p:nvPr/>
        </p:nvSpPr>
        <p:spPr>
          <a:xfrm>
            <a:off x="3848040" y="9433080"/>
            <a:ext cx="2944440" cy="496440"/>
          </a:xfrm>
          <a:prstGeom prst="rect">
            <a:avLst/>
          </a:prstGeom>
          <a:noFill/>
          <a:ln>
            <a:noFill/>
          </a:ln>
        </p:spPr>
        <p:txBody>
          <a:bodyPr anchor="b"/>
          <a:p>
            <a:pPr algn="r">
              <a:lnSpc>
                <a:spcPct val="100000"/>
              </a:lnSpc>
            </a:pPr>
            <a:fld id="{E23091C2-D58A-4884-8C4B-8B2C87715A8A}"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2" name="PlaceHolder 1"/>
          <p:cNvSpPr>
            <a:spLocks noGrp="1"/>
          </p:cNvSpPr>
          <p:nvPr>
            <p:ph type="body"/>
          </p:nvPr>
        </p:nvSpPr>
        <p:spPr>
          <a:xfrm>
            <a:off x="679320" y="4718160"/>
            <a:ext cx="5435280" cy="4468320"/>
          </a:xfrm>
          <a:prstGeom prst="rect">
            <a:avLst/>
          </a:prstGeom>
        </p:spPr>
        <p:txBody>
          <a:bodyPr/>
          <a:p>
            <a:pPr>
              <a:lnSpc>
                <a:spcPct val="100000"/>
              </a:lnSpc>
            </a:pPr>
            <a:r>
              <a:rPr lang="nl-NL" sz="2000" spc="-1" strike="noStrike">
                <a:uFill>
                  <a:solidFill>
                    <a:srgbClr val="ffffff"/>
                  </a:solidFill>
                </a:uFill>
                <a:latin typeface="Calibri"/>
                <a:ea typeface="ＭＳ Ｐゴシック"/>
              </a:rPr>
              <a:t>Ten derde benoemen we woordgroepen bij het gezegde </a:t>
            </a:r>
            <a:r>
              <a:rPr lang="nl-NL" sz="2000" spc="-1" strike="noStrike" u="sng">
                <a:uFill>
                  <a:solidFill>
                    <a:srgbClr val="ffffff"/>
                  </a:solidFill>
                </a:uFill>
                <a:latin typeface="Calibri"/>
                <a:ea typeface="ＭＳ Ｐゴシック"/>
              </a:rPr>
              <a:t>die samen de betekenis hebben van één handeling / gebeuren</a:t>
            </a:r>
            <a:r>
              <a:rPr lang="nl-NL" sz="2000" spc="-1" strike="noStrike">
                <a:uFill>
                  <a:solidFill>
                    <a:srgbClr val="ffffff"/>
                  </a:solidFill>
                </a:uFill>
                <a:latin typeface="Calibri"/>
                <a:ea typeface="ＭＳ Ｐゴシック"/>
              </a:rPr>
              <a:t>. Zo heeft ‘het hoekje omgaan’ de betekenis van de handeling ‘sterven’ en heeft ‘het hazenpad kiezen’ de betekenis van de handeling ‘vluchten’. Werkwoordelijke uitdrukkingen zijn dus vaak te vervangen door een ander werkwoord. (‘Een flater slaan’ </a:t>
            </a:r>
            <a:r>
              <a:rPr lang="nl-NL" sz="2000" spc="-1" strike="noStrike">
                <a:uFill>
                  <a:solidFill>
                    <a:srgbClr val="ffffff"/>
                  </a:solidFill>
                </a:uFill>
                <a:latin typeface="Wingdings"/>
                <a:ea typeface="ＭＳ Ｐゴシック"/>
              </a:rPr>
              <a:t> ‘blunderen’ | ‘de pijp aan Maarten geven’ </a:t>
            </a:r>
            <a:r>
              <a:rPr lang="nl-NL" sz="2000" spc="-1" strike="noStrike">
                <a:uFill>
                  <a:solidFill>
                    <a:srgbClr val="ffffff"/>
                  </a:solidFill>
                </a:uFill>
                <a:latin typeface="Wingdings"/>
                <a:ea typeface="ＭＳ Ｐゴシック"/>
              </a:rPr>
              <a:t> ‘kappen’ | ‘om de tuin leiden’  ‘bedotten’)</a:t>
            </a:r>
            <a:endParaRPr/>
          </a:p>
          <a:p>
            <a:pPr>
              <a:lnSpc>
                <a:spcPct val="100000"/>
              </a:lnSpc>
            </a:pPr>
            <a:endParaRPr/>
          </a:p>
          <a:p>
            <a:pPr>
              <a:lnSpc>
                <a:spcPct val="100000"/>
              </a:lnSpc>
            </a:pPr>
            <a:r>
              <a:rPr lang="nl-NL" sz="2000" spc="-1" strike="noStrike">
                <a:uFill>
                  <a:solidFill>
                    <a:srgbClr val="ffffff"/>
                  </a:solidFill>
                </a:uFill>
                <a:latin typeface="Wingdings"/>
                <a:ea typeface="ＭＳ Ｐゴシック"/>
              </a:rPr>
              <a:t>Tentamenvraag: leg uit op welke twee manieren je de volgende zinnen kunt ontleden?</a:t>
            </a:r>
            <a:endParaRPr/>
          </a:p>
          <a:p>
            <a:pPr>
              <a:lnSpc>
                <a:spcPct val="100000"/>
              </a:lnSpc>
            </a:pPr>
            <a:endParaRPr/>
          </a:p>
          <a:p>
            <a:pPr>
              <a:lnSpc>
                <a:spcPct val="100000"/>
              </a:lnSpc>
            </a:pPr>
            <a:r>
              <a:rPr i="1" lang="nl-NL" sz="2000" spc="-1" strike="noStrike">
                <a:uFill>
                  <a:solidFill>
                    <a:srgbClr val="ffffff"/>
                  </a:solidFill>
                </a:uFill>
                <a:latin typeface="Wingdings"/>
                <a:ea typeface="ＭＳ Ｐゴシック"/>
              </a:rPr>
              <a:t>De Saoedische prins leidde president Obama tijdens het staatsbezoek om de tuin.</a:t>
            </a:r>
            <a:endParaRPr/>
          </a:p>
          <a:p>
            <a:pPr>
              <a:lnSpc>
                <a:spcPct val="100000"/>
              </a:lnSpc>
            </a:pPr>
            <a:r>
              <a:rPr i="1" lang="nl-NL" sz="2000" spc="-1" strike="noStrike">
                <a:uFill>
                  <a:solidFill>
                    <a:srgbClr val="ffffff"/>
                  </a:solidFill>
                </a:uFill>
                <a:latin typeface="Wingdings"/>
                <a:ea typeface="ＭＳ Ｐゴシック"/>
              </a:rPr>
              <a:t>Toen het echt spannend werd hakte de assistent van Houdini de knoop door.</a:t>
            </a:r>
            <a:endParaRPr/>
          </a:p>
        </p:txBody>
      </p:sp>
      <p:sp>
        <p:nvSpPr>
          <p:cNvPr id="163" name="TextShape 2"/>
          <p:cNvSpPr txBox="1"/>
          <p:nvPr/>
        </p:nvSpPr>
        <p:spPr>
          <a:xfrm>
            <a:off x="3848040" y="9433080"/>
            <a:ext cx="2944440" cy="496440"/>
          </a:xfrm>
          <a:prstGeom prst="rect">
            <a:avLst/>
          </a:prstGeom>
          <a:noFill/>
          <a:ln>
            <a:noFill/>
          </a:ln>
        </p:spPr>
        <p:txBody>
          <a:bodyPr anchor="b"/>
          <a:p>
            <a:pPr algn="r">
              <a:lnSpc>
                <a:spcPct val="100000"/>
              </a:lnSpc>
            </a:pPr>
            <a:fld id="{23835C23-C565-4174-8D01-3922960BD170}"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4" name="PlaceHolder 1"/>
          <p:cNvSpPr>
            <a:spLocks noGrp="1"/>
          </p:cNvSpPr>
          <p:nvPr>
            <p:ph type="body"/>
          </p:nvPr>
        </p:nvSpPr>
        <p:spPr>
          <a:xfrm>
            <a:off x="679320" y="4718160"/>
            <a:ext cx="5435280" cy="4468320"/>
          </a:xfrm>
          <a:prstGeom prst="rect">
            <a:avLst/>
          </a:prstGeom>
        </p:spPr>
        <p:txBody>
          <a:bodyPr/>
          <a:p>
            <a:pPr>
              <a:lnSpc>
                <a:spcPct val="100000"/>
              </a:lnSpc>
            </a:pPr>
            <a:r>
              <a:rPr lang="nl-NL" sz="2000" spc="-1" strike="noStrike">
                <a:uFill>
                  <a:solidFill>
                    <a:srgbClr val="ffffff"/>
                  </a:solidFill>
                </a:uFill>
                <a:latin typeface="Calibri"/>
                <a:ea typeface="ＭＳ Ｐゴシック"/>
              </a:rPr>
              <a:t>Ten derde benoemen we woordgroepen bij het gezegde </a:t>
            </a:r>
            <a:r>
              <a:rPr lang="nl-NL" sz="2000" spc="-1" strike="noStrike" u="sng">
                <a:uFill>
                  <a:solidFill>
                    <a:srgbClr val="ffffff"/>
                  </a:solidFill>
                </a:uFill>
                <a:latin typeface="Calibri"/>
                <a:ea typeface="ＭＳ Ｐゴシック"/>
              </a:rPr>
              <a:t>die samen de betekenis hebben van één handeling / gebeuren</a:t>
            </a:r>
            <a:r>
              <a:rPr lang="nl-NL" sz="2000" spc="-1" strike="noStrike">
                <a:uFill>
                  <a:solidFill>
                    <a:srgbClr val="ffffff"/>
                  </a:solidFill>
                </a:uFill>
                <a:latin typeface="Calibri"/>
                <a:ea typeface="ＭＳ Ｐゴシック"/>
              </a:rPr>
              <a:t>. Zo heeft ‘het hoekje omgaan’ de betekenis van de handeling ‘sterven’ en heeft ‘het hazenpad kiezen’ de betekenis van de handeling ‘vluchten’. Werkwoordelijke uitdrukkingen zijn dus vaak te vervangen door een ander werkwoord. (‘Een flater slaan’ </a:t>
            </a:r>
            <a:r>
              <a:rPr lang="nl-NL" sz="2000" spc="-1" strike="noStrike">
                <a:uFill>
                  <a:solidFill>
                    <a:srgbClr val="ffffff"/>
                  </a:solidFill>
                </a:uFill>
                <a:latin typeface="Wingdings"/>
                <a:ea typeface="ＭＳ Ｐゴシック"/>
              </a:rPr>
              <a:t> ‘blunderen’ | ‘de pijp aan Maarten geven’ </a:t>
            </a:r>
            <a:r>
              <a:rPr lang="nl-NL" sz="2000" spc="-1" strike="noStrike">
                <a:uFill>
                  <a:solidFill>
                    <a:srgbClr val="ffffff"/>
                  </a:solidFill>
                </a:uFill>
                <a:latin typeface="Wingdings"/>
                <a:ea typeface="ＭＳ Ｐゴシック"/>
              </a:rPr>
              <a:t> ‘kappen’ | ‘om de tuin leiden’  ‘bedotten’)</a:t>
            </a:r>
            <a:endParaRPr/>
          </a:p>
          <a:p>
            <a:pPr>
              <a:lnSpc>
                <a:spcPct val="100000"/>
              </a:lnSpc>
            </a:pPr>
            <a:endParaRPr/>
          </a:p>
          <a:p>
            <a:pPr>
              <a:lnSpc>
                <a:spcPct val="100000"/>
              </a:lnSpc>
            </a:pPr>
            <a:r>
              <a:rPr lang="nl-NL" sz="2000" spc="-1" strike="noStrike">
                <a:uFill>
                  <a:solidFill>
                    <a:srgbClr val="ffffff"/>
                  </a:solidFill>
                </a:uFill>
                <a:latin typeface="Wingdings"/>
                <a:ea typeface="ＭＳ Ｐゴシック"/>
              </a:rPr>
              <a:t>Tentamenvraag: leg uit op welke twee manieren je de volgende zinnen kunt ontleden?</a:t>
            </a:r>
            <a:endParaRPr/>
          </a:p>
          <a:p>
            <a:pPr>
              <a:lnSpc>
                <a:spcPct val="100000"/>
              </a:lnSpc>
            </a:pPr>
            <a:endParaRPr/>
          </a:p>
          <a:p>
            <a:pPr>
              <a:lnSpc>
                <a:spcPct val="100000"/>
              </a:lnSpc>
            </a:pPr>
            <a:r>
              <a:rPr i="1" lang="nl-NL" sz="2000" spc="-1" strike="noStrike">
                <a:uFill>
                  <a:solidFill>
                    <a:srgbClr val="ffffff"/>
                  </a:solidFill>
                </a:uFill>
                <a:latin typeface="Wingdings"/>
                <a:ea typeface="ＭＳ Ｐゴシック"/>
              </a:rPr>
              <a:t>De Saoedische prins leidde president Obama tijdens het staatsbezoek om de tuin.</a:t>
            </a:r>
            <a:endParaRPr/>
          </a:p>
          <a:p>
            <a:pPr>
              <a:lnSpc>
                <a:spcPct val="100000"/>
              </a:lnSpc>
            </a:pPr>
            <a:r>
              <a:rPr i="1" lang="nl-NL" sz="2000" spc="-1" strike="noStrike">
                <a:uFill>
                  <a:solidFill>
                    <a:srgbClr val="ffffff"/>
                  </a:solidFill>
                </a:uFill>
                <a:latin typeface="Wingdings"/>
                <a:ea typeface="ＭＳ Ｐゴシック"/>
              </a:rPr>
              <a:t>Toen het echt spannend werd hakte de assistent van Houdini de knoop door.</a:t>
            </a:r>
            <a:endParaRPr/>
          </a:p>
        </p:txBody>
      </p:sp>
      <p:sp>
        <p:nvSpPr>
          <p:cNvPr id="165" name="TextShape 2"/>
          <p:cNvSpPr txBox="1"/>
          <p:nvPr/>
        </p:nvSpPr>
        <p:spPr>
          <a:xfrm>
            <a:off x="3848040" y="9433080"/>
            <a:ext cx="2944440" cy="496440"/>
          </a:xfrm>
          <a:prstGeom prst="rect">
            <a:avLst/>
          </a:prstGeom>
          <a:noFill/>
          <a:ln>
            <a:noFill/>
          </a:ln>
        </p:spPr>
        <p:txBody>
          <a:bodyPr anchor="b"/>
          <a:p>
            <a:pPr algn="r">
              <a:lnSpc>
                <a:spcPct val="100000"/>
              </a:lnSpc>
            </a:pPr>
            <a:fld id="{9A2E069C-BD8C-4036-9200-A0660F29179E}" type="slidenum">
              <a:rPr lang="nl-NL" sz="1200" spc="-1" strike="noStrike">
                <a:solidFill>
                  <a:srgbClr val="000000"/>
                </a:solidFill>
                <a:uFill>
                  <a:solidFill>
                    <a:srgbClr val="ffffff"/>
                  </a:solidFill>
                </a:uFill>
                <a:latin typeface="Calibri"/>
                <a:ea typeface="ＭＳ Ｐゴシック"/>
              </a:rPr>
              <a:t>&lt;getal&gt;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28" name="PlaceHolder 2"/>
          <p:cNvSpPr>
            <a:spLocks noGrp="1"/>
          </p:cNvSpPr>
          <p:nvPr>
            <p:ph type="body"/>
          </p:nvPr>
        </p:nvSpPr>
        <p:spPr>
          <a:xfrm>
            <a:off x="914400" y="1643040"/>
            <a:ext cx="8229240" cy="2158560"/>
          </a:xfrm>
          <a:prstGeom prst="rect">
            <a:avLst/>
          </a:prstGeom>
        </p:spPr>
        <p:txBody>
          <a:bodyPr lIns="0" rIns="0" tIns="0" bIns="0"/>
          <a:p>
            <a:endParaRPr/>
          </a:p>
        </p:txBody>
      </p:sp>
      <p:sp>
        <p:nvSpPr>
          <p:cNvPr id="29" name="PlaceHolder 3"/>
          <p:cNvSpPr>
            <a:spLocks noGrp="1"/>
          </p:cNvSpPr>
          <p:nvPr>
            <p:ph type="body"/>
          </p:nvPr>
        </p:nvSpPr>
        <p:spPr>
          <a:xfrm>
            <a:off x="914400" y="4007160"/>
            <a:ext cx="8229240" cy="21585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31" name="PlaceHolder 2"/>
          <p:cNvSpPr>
            <a:spLocks noGrp="1"/>
          </p:cNvSpPr>
          <p:nvPr>
            <p:ph type="body"/>
          </p:nvPr>
        </p:nvSpPr>
        <p:spPr>
          <a:xfrm>
            <a:off x="914400" y="1643040"/>
            <a:ext cx="4015800" cy="2158560"/>
          </a:xfrm>
          <a:prstGeom prst="rect">
            <a:avLst/>
          </a:prstGeom>
        </p:spPr>
        <p:txBody>
          <a:bodyPr lIns="0" rIns="0" tIns="0" bIns="0"/>
          <a:p>
            <a:endParaRPr/>
          </a:p>
        </p:txBody>
      </p:sp>
      <p:sp>
        <p:nvSpPr>
          <p:cNvPr id="32" name="PlaceHolder 3"/>
          <p:cNvSpPr>
            <a:spLocks noGrp="1"/>
          </p:cNvSpPr>
          <p:nvPr>
            <p:ph type="body"/>
          </p:nvPr>
        </p:nvSpPr>
        <p:spPr>
          <a:xfrm>
            <a:off x="5131440" y="1643040"/>
            <a:ext cx="4015800" cy="2158560"/>
          </a:xfrm>
          <a:prstGeom prst="rect">
            <a:avLst/>
          </a:prstGeom>
        </p:spPr>
        <p:txBody>
          <a:bodyPr lIns="0" rIns="0" tIns="0" bIns="0"/>
          <a:p>
            <a:endParaRPr/>
          </a:p>
        </p:txBody>
      </p:sp>
      <p:sp>
        <p:nvSpPr>
          <p:cNvPr id="33" name="PlaceHolder 4"/>
          <p:cNvSpPr>
            <a:spLocks noGrp="1"/>
          </p:cNvSpPr>
          <p:nvPr>
            <p:ph type="body"/>
          </p:nvPr>
        </p:nvSpPr>
        <p:spPr>
          <a:xfrm>
            <a:off x="5131440" y="4007160"/>
            <a:ext cx="4015800" cy="2158560"/>
          </a:xfrm>
          <a:prstGeom prst="rect">
            <a:avLst/>
          </a:prstGeom>
        </p:spPr>
        <p:txBody>
          <a:bodyPr lIns="0" rIns="0" tIns="0" bIns="0"/>
          <a:p>
            <a:endParaRPr/>
          </a:p>
        </p:txBody>
      </p:sp>
      <p:sp>
        <p:nvSpPr>
          <p:cNvPr id="34" name="PlaceHolder 5"/>
          <p:cNvSpPr>
            <a:spLocks noGrp="1"/>
          </p:cNvSpPr>
          <p:nvPr>
            <p:ph type="body"/>
          </p:nvPr>
        </p:nvSpPr>
        <p:spPr>
          <a:xfrm>
            <a:off x="914400" y="4007160"/>
            <a:ext cx="4015800" cy="21585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36" name="PlaceHolder 2"/>
          <p:cNvSpPr>
            <a:spLocks noGrp="1"/>
          </p:cNvSpPr>
          <p:nvPr>
            <p:ph type="body"/>
          </p:nvPr>
        </p:nvSpPr>
        <p:spPr>
          <a:xfrm>
            <a:off x="914400" y="1643040"/>
            <a:ext cx="8229240" cy="4525560"/>
          </a:xfrm>
          <a:prstGeom prst="rect">
            <a:avLst/>
          </a:prstGeom>
        </p:spPr>
        <p:txBody>
          <a:bodyPr lIns="0" rIns="0" tIns="0" bIns="0"/>
          <a:p>
            <a:endParaRPr/>
          </a:p>
        </p:txBody>
      </p:sp>
      <p:sp>
        <p:nvSpPr>
          <p:cNvPr id="37" name="PlaceHolder 3"/>
          <p:cNvSpPr>
            <a:spLocks noGrp="1"/>
          </p:cNvSpPr>
          <p:nvPr>
            <p:ph type="body"/>
          </p:nvPr>
        </p:nvSpPr>
        <p:spPr>
          <a:xfrm>
            <a:off x="914400" y="1643040"/>
            <a:ext cx="8229240" cy="4525560"/>
          </a:xfrm>
          <a:prstGeom prst="rect">
            <a:avLst/>
          </a:prstGeom>
        </p:spPr>
        <p:txBody>
          <a:bodyPr lIns="0" rIns="0" tIns="0" bIns="0"/>
          <a:p>
            <a:endParaRPr/>
          </a:p>
        </p:txBody>
      </p:sp>
      <p:pic>
        <p:nvPicPr>
          <p:cNvPr id="38" name="" descr=""/>
          <p:cNvPicPr/>
          <p:nvPr/>
        </p:nvPicPr>
        <p:blipFill>
          <a:blip r:embed="rId2"/>
          <a:stretch/>
        </p:blipFill>
        <p:spPr>
          <a:xfrm>
            <a:off x="2191320" y="1642680"/>
            <a:ext cx="5674680" cy="4525560"/>
          </a:xfrm>
          <a:prstGeom prst="rect">
            <a:avLst/>
          </a:prstGeom>
          <a:ln>
            <a:noFill/>
          </a:ln>
        </p:spPr>
      </p:pic>
      <p:pic>
        <p:nvPicPr>
          <p:cNvPr id="39" name="" descr=""/>
          <p:cNvPicPr/>
          <p:nvPr/>
        </p:nvPicPr>
        <p:blipFill>
          <a:blip r:embed="rId3"/>
          <a:stretch/>
        </p:blipFill>
        <p:spPr>
          <a:xfrm>
            <a:off x="2191320" y="1642680"/>
            <a:ext cx="5674680" cy="45255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46" name="PlaceHolder 2"/>
          <p:cNvSpPr>
            <a:spLocks noGrp="1"/>
          </p:cNvSpPr>
          <p:nvPr>
            <p:ph type="subTitle"/>
          </p:nvPr>
        </p:nvSpPr>
        <p:spPr>
          <a:xfrm>
            <a:off x="914400" y="1643040"/>
            <a:ext cx="8229240" cy="452556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48" name="PlaceHolder 2"/>
          <p:cNvSpPr>
            <a:spLocks noGrp="1"/>
          </p:cNvSpPr>
          <p:nvPr>
            <p:ph type="body"/>
          </p:nvPr>
        </p:nvSpPr>
        <p:spPr>
          <a:xfrm>
            <a:off x="914400" y="1643040"/>
            <a:ext cx="8229240" cy="452556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50" name="PlaceHolder 2"/>
          <p:cNvSpPr>
            <a:spLocks noGrp="1"/>
          </p:cNvSpPr>
          <p:nvPr>
            <p:ph type="body"/>
          </p:nvPr>
        </p:nvSpPr>
        <p:spPr>
          <a:xfrm>
            <a:off x="914400" y="1643040"/>
            <a:ext cx="4015800" cy="4525560"/>
          </a:xfrm>
          <a:prstGeom prst="rect">
            <a:avLst/>
          </a:prstGeom>
        </p:spPr>
        <p:txBody>
          <a:bodyPr lIns="0" rIns="0" tIns="0" bIns="0"/>
          <a:p>
            <a:endParaRPr/>
          </a:p>
        </p:txBody>
      </p:sp>
      <p:sp>
        <p:nvSpPr>
          <p:cNvPr id="51" name="PlaceHolder 3"/>
          <p:cNvSpPr>
            <a:spLocks noGrp="1"/>
          </p:cNvSpPr>
          <p:nvPr>
            <p:ph type="body"/>
          </p:nvPr>
        </p:nvSpPr>
        <p:spPr>
          <a:xfrm>
            <a:off x="5131440" y="1643040"/>
            <a:ext cx="4015800" cy="452556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1214280" y="274680"/>
            <a:ext cx="7472160" cy="114264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1214280" y="274680"/>
            <a:ext cx="7472160" cy="52977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55" name="PlaceHolder 2"/>
          <p:cNvSpPr>
            <a:spLocks noGrp="1"/>
          </p:cNvSpPr>
          <p:nvPr>
            <p:ph type="body"/>
          </p:nvPr>
        </p:nvSpPr>
        <p:spPr>
          <a:xfrm>
            <a:off x="914400" y="1643040"/>
            <a:ext cx="4015800" cy="2158560"/>
          </a:xfrm>
          <a:prstGeom prst="rect">
            <a:avLst/>
          </a:prstGeom>
        </p:spPr>
        <p:txBody>
          <a:bodyPr lIns="0" rIns="0" tIns="0" bIns="0"/>
          <a:p>
            <a:endParaRPr/>
          </a:p>
        </p:txBody>
      </p:sp>
      <p:sp>
        <p:nvSpPr>
          <p:cNvPr id="56" name="PlaceHolder 3"/>
          <p:cNvSpPr>
            <a:spLocks noGrp="1"/>
          </p:cNvSpPr>
          <p:nvPr>
            <p:ph type="body"/>
          </p:nvPr>
        </p:nvSpPr>
        <p:spPr>
          <a:xfrm>
            <a:off x="914400" y="4007160"/>
            <a:ext cx="4015800" cy="2158560"/>
          </a:xfrm>
          <a:prstGeom prst="rect">
            <a:avLst/>
          </a:prstGeom>
        </p:spPr>
        <p:txBody>
          <a:bodyPr lIns="0" rIns="0" tIns="0" bIns="0"/>
          <a:p>
            <a:endParaRPr/>
          </a:p>
        </p:txBody>
      </p:sp>
      <p:sp>
        <p:nvSpPr>
          <p:cNvPr id="57" name="PlaceHolder 4"/>
          <p:cNvSpPr>
            <a:spLocks noGrp="1"/>
          </p:cNvSpPr>
          <p:nvPr>
            <p:ph type="body"/>
          </p:nvPr>
        </p:nvSpPr>
        <p:spPr>
          <a:xfrm>
            <a:off x="5131440" y="1643040"/>
            <a:ext cx="4015800" cy="452556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7" name="PlaceHolder 2"/>
          <p:cNvSpPr>
            <a:spLocks noGrp="1"/>
          </p:cNvSpPr>
          <p:nvPr>
            <p:ph type="subTitle"/>
          </p:nvPr>
        </p:nvSpPr>
        <p:spPr>
          <a:xfrm>
            <a:off x="914400" y="1643040"/>
            <a:ext cx="8229240" cy="452556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59" name="PlaceHolder 2"/>
          <p:cNvSpPr>
            <a:spLocks noGrp="1"/>
          </p:cNvSpPr>
          <p:nvPr>
            <p:ph type="body"/>
          </p:nvPr>
        </p:nvSpPr>
        <p:spPr>
          <a:xfrm>
            <a:off x="914400" y="1643040"/>
            <a:ext cx="4015800" cy="4525560"/>
          </a:xfrm>
          <a:prstGeom prst="rect">
            <a:avLst/>
          </a:prstGeom>
        </p:spPr>
        <p:txBody>
          <a:bodyPr lIns="0" rIns="0" tIns="0" bIns="0"/>
          <a:p>
            <a:endParaRPr/>
          </a:p>
        </p:txBody>
      </p:sp>
      <p:sp>
        <p:nvSpPr>
          <p:cNvPr id="60" name="PlaceHolder 3"/>
          <p:cNvSpPr>
            <a:spLocks noGrp="1"/>
          </p:cNvSpPr>
          <p:nvPr>
            <p:ph type="body"/>
          </p:nvPr>
        </p:nvSpPr>
        <p:spPr>
          <a:xfrm>
            <a:off x="5131440" y="1643040"/>
            <a:ext cx="4015800" cy="2158560"/>
          </a:xfrm>
          <a:prstGeom prst="rect">
            <a:avLst/>
          </a:prstGeom>
        </p:spPr>
        <p:txBody>
          <a:bodyPr lIns="0" rIns="0" tIns="0" bIns="0"/>
          <a:p>
            <a:endParaRPr/>
          </a:p>
        </p:txBody>
      </p:sp>
      <p:sp>
        <p:nvSpPr>
          <p:cNvPr id="61" name="PlaceHolder 4"/>
          <p:cNvSpPr>
            <a:spLocks noGrp="1"/>
          </p:cNvSpPr>
          <p:nvPr>
            <p:ph type="body"/>
          </p:nvPr>
        </p:nvSpPr>
        <p:spPr>
          <a:xfrm>
            <a:off x="5131440" y="4007160"/>
            <a:ext cx="4015800" cy="215856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63" name="PlaceHolder 2"/>
          <p:cNvSpPr>
            <a:spLocks noGrp="1"/>
          </p:cNvSpPr>
          <p:nvPr>
            <p:ph type="body"/>
          </p:nvPr>
        </p:nvSpPr>
        <p:spPr>
          <a:xfrm>
            <a:off x="914400" y="1643040"/>
            <a:ext cx="4015800" cy="2158560"/>
          </a:xfrm>
          <a:prstGeom prst="rect">
            <a:avLst/>
          </a:prstGeom>
        </p:spPr>
        <p:txBody>
          <a:bodyPr lIns="0" rIns="0" tIns="0" bIns="0"/>
          <a:p>
            <a:endParaRPr/>
          </a:p>
        </p:txBody>
      </p:sp>
      <p:sp>
        <p:nvSpPr>
          <p:cNvPr id="64" name="PlaceHolder 3"/>
          <p:cNvSpPr>
            <a:spLocks noGrp="1"/>
          </p:cNvSpPr>
          <p:nvPr>
            <p:ph type="body"/>
          </p:nvPr>
        </p:nvSpPr>
        <p:spPr>
          <a:xfrm>
            <a:off x="5131440" y="1643040"/>
            <a:ext cx="4015800" cy="2158560"/>
          </a:xfrm>
          <a:prstGeom prst="rect">
            <a:avLst/>
          </a:prstGeom>
        </p:spPr>
        <p:txBody>
          <a:bodyPr lIns="0" rIns="0" tIns="0" bIns="0"/>
          <a:p>
            <a:endParaRPr/>
          </a:p>
        </p:txBody>
      </p:sp>
      <p:sp>
        <p:nvSpPr>
          <p:cNvPr id="65" name="PlaceHolder 4"/>
          <p:cNvSpPr>
            <a:spLocks noGrp="1"/>
          </p:cNvSpPr>
          <p:nvPr>
            <p:ph type="body"/>
          </p:nvPr>
        </p:nvSpPr>
        <p:spPr>
          <a:xfrm>
            <a:off x="914400" y="4007160"/>
            <a:ext cx="8229240" cy="215856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67" name="PlaceHolder 2"/>
          <p:cNvSpPr>
            <a:spLocks noGrp="1"/>
          </p:cNvSpPr>
          <p:nvPr>
            <p:ph type="body"/>
          </p:nvPr>
        </p:nvSpPr>
        <p:spPr>
          <a:xfrm>
            <a:off x="914400" y="1643040"/>
            <a:ext cx="8229240" cy="2158560"/>
          </a:xfrm>
          <a:prstGeom prst="rect">
            <a:avLst/>
          </a:prstGeom>
        </p:spPr>
        <p:txBody>
          <a:bodyPr lIns="0" rIns="0" tIns="0" bIns="0"/>
          <a:p>
            <a:endParaRPr/>
          </a:p>
        </p:txBody>
      </p:sp>
      <p:sp>
        <p:nvSpPr>
          <p:cNvPr id="68" name="PlaceHolder 3"/>
          <p:cNvSpPr>
            <a:spLocks noGrp="1"/>
          </p:cNvSpPr>
          <p:nvPr>
            <p:ph type="body"/>
          </p:nvPr>
        </p:nvSpPr>
        <p:spPr>
          <a:xfrm>
            <a:off x="914400" y="4007160"/>
            <a:ext cx="8229240" cy="215856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70" name="PlaceHolder 2"/>
          <p:cNvSpPr>
            <a:spLocks noGrp="1"/>
          </p:cNvSpPr>
          <p:nvPr>
            <p:ph type="body"/>
          </p:nvPr>
        </p:nvSpPr>
        <p:spPr>
          <a:xfrm>
            <a:off x="914400" y="1643040"/>
            <a:ext cx="4015800" cy="2158560"/>
          </a:xfrm>
          <a:prstGeom prst="rect">
            <a:avLst/>
          </a:prstGeom>
        </p:spPr>
        <p:txBody>
          <a:bodyPr lIns="0" rIns="0" tIns="0" bIns="0"/>
          <a:p>
            <a:endParaRPr/>
          </a:p>
        </p:txBody>
      </p:sp>
      <p:sp>
        <p:nvSpPr>
          <p:cNvPr id="71" name="PlaceHolder 3"/>
          <p:cNvSpPr>
            <a:spLocks noGrp="1"/>
          </p:cNvSpPr>
          <p:nvPr>
            <p:ph type="body"/>
          </p:nvPr>
        </p:nvSpPr>
        <p:spPr>
          <a:xfrm>
            <a:off x="5131440" y="1643040"/>
            <a:ext cx="4015800" cy="2158560"/>
          </a:xfrm>
          <a:prstGeom prst="rect">
            <a:avLst/>
          </a:prstGeom>
        </p:spPr>
        <p:txBody>
          <a:bodyPr lIns="0" rIns="0" tIns="0" bIns="0"/>
          <a:p>
            <a:endParaRPr/>
          </a:p>
        </p:txBody>
      </p:sp>
      <p:sp>
        <p:nvSpPr>
          <p:cNvPr id="72" name="PlaceHolder 4"/>
          <p:cNvSpPr>
            <a:spLocks noGrp="1"/>
          </p:cNvSpPr>
          <p:nvPr>
            <p:ph type="body"/>
          </p:nvPr>
        </p:nvSpPr>
        <p:spPr>
          <a:xfrm>
            <a:off x="5131440" y="4007160"/>
            <a:ext cx="4015800" cy="2158560"/>
          </a:xfrm>
          <a:prstGeom prst="rect">
            <a:avLst/>
          </a:prstGeom>
        </p:spPr>
        <p:txBody>
          <a:bodyPr lIns="0" rIns="0" tIns="0" bIns="0"/>
          <a:p>
            <a:endParaRPr/>
          </a:p>
        </p:txBody>
      </p:sp>
      <p:sp>
        <p:nvSpPr>
          <p:cNvPr id="73" name="PlaceHolder 5"/>
          <p:cNvSpPr>
            <a:spLocks noGrp="1"/>
          </p:cNvSpPr>
          <p:nvPr>
            <p:ph type="body"/>
          </p:nvPr>
        </p:nvSpPr>
        <p:spPr>
          <a:xfrm>
            <a:off x="914400" y="4007160"/>
            <a:ext cx="4015800" cy="215856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75" name="PlaceHolder 2"/>
          <p:cNvSpPr>
            <a:spLocks noGrp="1"/>
          </p:cNvSpPr>
          <p:nvPr>
            <p:ph type="body"/>
          </p:nvPr>
        </p:nvSpPr>
        <p:spPr>
          <a:xfrm>
            <a:off x="914400" y="1643040"/>
            <a:ext cx="8229240" cy="4525560"/>
          </a:xfrm>
          <a:prstGeom prst="rect">
            <a:avLst/>
          </a:prstGeom>
        </p:spPr>
        <p:txBody>
          <a:bodyPr lIns="0" rIns="0" tIns="0" bIns="0"/>
          <a:p>
            <a:endParaRPr/>
          </a:p>
        </p:txBody>
      </p:sp>
      <p:sp>
        <p:nvSpPr>
          <p:cNvPr id="76" name="PlaceHolder 3"/>
          <p:cNvSpPr>
            <a:spLocks noGrp="1"/>
          </p:cNvSpPr>
          <p:nvPr>
            <p:ph type="body"/>
          </p:nvPr>
        </p:nvSpPr>
        <p:spPr>
          <a:xfrm>
            <a:off x="914400" y="1643040"/>
            <a:ext cx="8229240" cy="4525560"/>
          </a:xfrm>
          <a:prstGeom prst="rect">
            <a:avLst/>
          </a:prstGeom>
        </p:spPr>
        <p:txBody>
          <a:bodyPr lIns="0" rIns="0" tIns="0" bIns="0"/>
          <a:p>
            <a:endParaRPr/>
          </a:p>
        </p:txBody>
      </p:sp>
      <p:pic>
        <p:nvPicPr>
          <p:cNvPr id="77" name="" descr=""/>
          <p:cNvPicPr/>
          <p:nvPr/>
        </p:nvPicPr>
        <p:blipFill>
          <a:blip r:embed="rId2"/>
          <a:stretch/>
        </p:blipFill>
        <p:spPr>
          <a:xfrm>
            <a:off x="2191320" y="1642680"/>
            <a:ext cx="5674680" cy="4525560"/>
          </a:xfrm>
          <a:prstGeom prst="rect">
            <a:avLst/>
          </a:prstGeom>
          <a:ln>
            <a:noFill/>
          </a:ln>
        </p:spPr>
      </p:pic>
      <p:pic>
        <p:nvPicPr>
          <p:cNvPr id="78" name="" descr=""/>
          <p:cNvPicPr/>
          <p:nvPr/>
        </p:nvPicPr>
        <p:blipFill>
          <a:blip r:embed="rId3"/>
          <a:stretch/>
        </p:blipFill>
        <p:spPr>
          <a:xfrm>
            <a:off x="2191320" y="1642680"/>
            <a:ext cx="5674680" cy="45255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9" name="PlaceHolder 2"/>
          <p:cNvSpPr>
            <a:spLocks noGrp="1"/>
          </p:cNvSpPr>
          <p:nvPr>
            <p:ph type="body"/>
          </p:nvPr>
        </p:nvSpPr>
        <p:spPr>
          <a:xfrm>
            <a:off x="914400" y="1643040"/>
            <a:ext cx="8229240" cy="452556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11" name="PlaceHolder 2"/>
          <p:cNvSpPr>
            <a:spLocks noGrp="1"/>
          </p:cNvSpPr>
          <p:nvPr>
            <p:ph type="body"/>
          </p:nvPr>
        </p:nvSpPr>
        <p:spPr>
          <a:xfrm>
            <a:off x="914400" y="1643040"/>
            <a:ext cx="4015800" cy="4525560"/>
          </a:xfrm>
          <a:prstGeom prst="rect">
            <a:avLst/>
          </a:prstGeom>
        </p:spPr>
        <p:txBody>
          <a:bodyPr lIns="0" rIns="0" tIns="0" bIns="0"/>
          <a:p>
            <a:endParaRPr/>
          </a:p>
        </p:txBody>
      </p:sp>
      <p:sp>
        <p:nvSpPr>
          <p:cNvPr id="12" name="PlaceHolder 3"/>
          <p:cNvSpPr>
            <a:spLocks noGrp="1"/>
          </p:cNvSpPr>
          <p:nvPr>
            <p:ph type="body"/>
          </p:nvPr>
        </p:nvSpPr>
        <p:spPr>
          <a:xfrm>
            <a:off x="5131440" y="1643040"/>
            <a:ext cx="4015800" cy="452556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14280" y="274680"/>
            <a:ext cx="7472160" cy="114264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14280" y="274680"/>
            <a:ext cx="7472160" cy="52977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16" name="PlaceHolder 2"/>
          <p:cNvSpPr>
            <a:spLocks noGrp="1"/>
          </p:cNvSpPr>
          <p:nvPr>
            <p:ph type="body"/>
          </p:nvPr>
        </p:nvSpPr>
        <p:spPr>
          <a:xfrm>
            <a:off x="914400" y="1643040"/>
            <a:ext cx="4015800" cy="2158560"/>
          </a:xfrm>
          <a:prstGeom prst="rect">
            <a:avLst/>
          </a:prstGeom>
        </p:spPr>
        <p:txBody>
          <a:bodyPr lIns="0" rIns="0" tIns="0" bIns="0"/>
          <a:p>
            <a:endParaRPr/>
          </a:p>
        </p:txBody>
      </p:sp>
      <p:sp>
        <p:nvSpPr>
          <p:cNvPr id="17" name="PlaceHolder 3"/>
          <p:cNvSpPr>
            <a:spLocks noGrp="1"/>
          </p:cNvSpPr>
          <p:nvPr>
            <p:ph type="body"/>
          </p:nvPr>
        </p:nvSpPr>
        <p:spPr>
          <a:xfrm>
            <a:off x="914400" y="4007160"/>
            <a:ext cx="4015800" cy="2158560"/>
          </a:xfrm>
          <a:prstGeom prst="rect">
            <a:avLst/>
          </a:prstGeom>
        </p:spPr>
        <p:txBody>
          <a:bodyPr lIns="0" rIns="0" tIns="0" bIns="0"/>
          <a:p>
            <a:endParaRPr/>
          </a:p>
        </p:txBody>
      </p:sp>
      <p:sp>
        <p:nvSpPr>
          <p:cNvPr id="18" name="PlaceHolder 4"/>
          <p:cNvSpPr>
            <a:spLocks noGrp="1"/>
          </p:cNvSpPr>
          <p:nvPr>
            <p:ph type="body"/>
          </p:nvPr>
        </p:nvSpPr>
        <p:spPr>
          <a:xfrm>
            <a:off x="5131440" y="1643040"/>
            <a:ext cx="4015800" cy="452556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20" name="PlaceHolder 2"/>
          <p:cNvSpPr>
            <a:spLocks noGrp="1"/>
          </p:cNvSpPr>
          <p:nvPr>
            <p:ph type="body"/>
          </p:nvPr>
        </p:nvSpPr>
        <p:spPr>
          <a:xfrm>
            <a:off x="914400" y="1643040"/>
            <a:ext cx="4015800" cy="4525560"/>
          </a:xfrm>
          <a:prstGeom prst="rect">
            <a:avLst/>
          </a:prstGeom>
        </p:spPr>
        <p:txBody>
          <a:bodyPr lIns="0" rIns="0" tIns="0" bIns="0"/>
          <a:p>
            <a:endParaRPr/>
          </a:p>
        </p:txBody>
      </p:sp>
      <p:sp>
        <p:nvSpPr>
          <p:cNvPr id="21" name="PlaceHolder 3"/>
          <p:cNvSpPr>
            <a:spLocks noGrp="1"/>
          </p:cNvSpPr>
          <p:nvPr>
            <p:ph type="body"/>
          </p:nvPr>
        </p:nvSpPr>
        <p:spPr>
          <a:xfrm>
            <a:off x="5131440" y="1643040"/>
            <a:ext cx="4015800" cy="2158560"/>
          </a:xfrm>
          <a:prstGeom prst="rect">
            <a:avLst/>
          </a:prstGeom>
        </p:spPr>
        <p:txBody>
          <a:bodyPr lIns="0" rIns="0" tIns="0" bIns="0"/>
          <a:p>
            <a:endParaRPr/>
          </a:p>
        </p:txBody>
      </p:sp>
      <p:sp>
        <p:nvSpPr>
          <p:cNvPr id="22" name="PlaceHolder 4"/>
          <p:cNvSpPr>
            <a:spLocks noGrp="1"/>
          </p:cNvSpPr>
          <p:nvPr>
            <p:ph type="body"/>
          </p:nvPr>
        </p:nvSpPr>
        <p:spPr>
          <a:xfrm>
            <a:off x="5131440" y="4007160"/>
            <a:ext cx="4015800" cy="21585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14280" y="274680"/>
            <a:ext cx="7472160" cy="1142640"/>
          </a:xfrm>
          <a:prstGeom prst="rect">
            <a:avLst/>
          </a:prstGeom>
        </p:spPr>
        <p:txBody>
          <a:bodyPr lIns="0" rIns="0" tIns="0" bIns="0" anchor="ctr"/>
          <a:p>
            <a:endParaRPr/>
          </a:p>
        </p:txBody>
      </p:sp>
      <p:sp>
        <p:nvSpPr>
          <p:cNvPr id="24" name="PlaceHolder 2"/>
          <p:cNvSpPr>
            <a:spLocks noGrp="1"/>
          </p:cNvSpPr>
          <p:nvPr>
            <p:ph type="body"/>
          </p:nvPr>
        </p:nvSpPr>
        <p:spPr>
          <a:xfrm>
            <a:off x="914400" y="1643040"/>
            <a:ext cx="4015800" cy="2158560"/>
          </a:xfrm>
          <a:prstGeom prst="rect">
            <a:avLst/>
          </a:prstGeom>
        </p:spPr>
        <p:txBody>
          <a:bodyPr lIns="0" rIns="0" tIns="0" bIns="0"/>
          <a:p>
            <a:endParaRPr/>
          </a:p>
        </p:txBody>
      </p:sp>
      <p:sp>
        <p:nvSpPr>
          <p:cNvPr id="25" name="PlaceHolder 3"/>
          <p:cNvSpPr>
            <a:spLocks noGrp="1"/>
          </p:cNvSpPr>
          <p:nvPr>
            <p:ph type="body"/>
          </p:nvPr>
        </p:nvSpPr>
        <p:spPr>
          <a:xfrm>
            <a:off x="5131440" y="1643040"/>
            <a:ext cx="4015800" cy="2158560"/>
          </a:xfrm>
          <a:prstGeom prst="rect">
            <a:avLst/>
          </a:prstGeom>
        </p:spPr>
        <p:txBody>
          <a:bodyPr lIns="0" rIns="0" tIns="0" bIns="0"/>
          <a:p>
            <a:endParaRPr/>
          </a:p>
        </p:txBody>
      </p:sp>
      <p:sp>
        <p:nvSpPr>
          <p:cNvPr id="26" name="PlaceHolder 4"/>
          <p:cNvSpPr>
            <a:spLocks noGrp="1"/>
          </p:cNvSpPr>
          <p:nvPr>
            <p:ph type="body"/>
          </p:nvPr>
        </p:nvSpPr>
        <p:spPr>
          <a:xfrm>
            <a:off x="914400" y="4007160"/>
            <a:ext cx="8229240" cy="21585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Klik om de stijl te bewerken</a:t>
            </a:r>
            <a:endParaRPr/>
          </a:p>
        </p:txBody>
      </p:sp>
      <p:sp>
        <p:nvSpPr>
          <p:cNvPr id="1" name="PlaceHolder 2"/>
          <p:cNvSpPr>
            <a:spLocks noGrp="1"/>
          </p:cNvSpPr>
          <p:nvPr>
            <p:ph type="subTitle"/>
          </p:nvPr>
        </p:nvSpPr>
        <p:spPr>
          <a:xfrm>
            <a:off x="1371600" y="3886200"/>
            <a:ext cx="6400440" cy="1752120"/>
          </a:xfrm>
          <a:prstGeom prst="rect">
            <a:avLst/>
          </a:prstGeom>
        </p:spPr>
        <p:txBody>
          <a:bodyPr/>
          <a:p>
            <a:pPr algn="ctr">
              <a:lnSpc>
                <a:spcPct val="100000"/>
              </a:lnSpc>
            </a:pPr>
            <a:r>
              <a:rPr lang="nl-NL" sz="3200" spc="-1" strike="noStrike">
                <a:solidFill>
                  <a:srgbClr val="8b8b8b"/>
                </a:solidFill>
                <a:uFill>
                  <a:solidFill>
                    <a:srgbClr val="ffffff"/>
                  </a:solidFill>
                </a:uFill>
                <a:latin typeface="Arial"/>
                <a:ea typeface="ＭＳ Ｐゴシック"/>
              </a:rPr>
              <a:t>Klik om het opmaakprofiel van de modelondertitel te bewerken</a:t>
            </a:r>
            <a:endParaRPr/>
          </a:p>
        </p:txBody>
      </p:sp>
      <p:sp>
        <p:nvSpPr>
          <p:cNvPr id="2" name="PlaceHolder 3"/>
          <p:cNvSpPr>
            <a:spLocks noGrp="1"/>
          </p:cNvSpPr>
          <p:nvPr>
            <p:ph type="dt"/>
          </p:nvPr>
        </p:nvSpPr>
        <p:spPr>
          <a:xfrm>
            <a:off x="457200" y="6356520"/>
            <a:ext cx="2133360" cy="364680"/>
          </a:xfrm>
          <a:prstGeom prst="rect">
            <a:avLst/>
          </a:prstGeom>
        </p:spPr>
        <p:txBody>
          <a:bodyPr anchor="ctr"/>
          <a:p>
            <a:pPr>
              <a:lnSpc>
                <a:spcPct val="100000"/>
              </a:lnSpc>
            </a:pPr>
            <a:r>
              <a:rPr lang="nl-NL" sz="1200" spc="-1" strike="noStrike">
                <a:solidFill>
                  <a:srgbClr val="898989"/>
                </a:solidFill>
                <a:uFill>
                  <a:solidFill>
                    <a:srgbClr val="ffffff"/>
                  </a:solidFill>
                </a:uFill>
                <a:latin typeface="Arial"/>
                <a:ea typeface="ＭＳ Ｐゴシック"/>
              </a:rPr>
              <a:t>18-09-15</a:t>
            </a:r>
            <a:endParaRPr/>
          </a:p>
        </p:txBody>
      </p:sp>
      <p:sp>
        <p:nvSpPr>
          <p:cNvPr id="3" name="PlaceHolder 4"/>
          <p:cNvSpPr>
            <a:spLocks noGrp="1"/>
          </p:cNvSpPr>
          <p:nvPr>
            <p:ph type="ftr"/>
          </p:nvPr>
        </p:nvSpPr>
        <p:spPr>
          <a:xfrm>
            <a:off x="3124080" y="6356520"/>
            <a:ext cx="2895120" cy="364680"/>
          </a:xfrm>
          <a:prstGeom prst="rect">
            <a:avLst/>
          </a:prstGeom>
        </p:spPr>
        <p:txBody>
          <a:bodyPr anchor="ctr"/>
          <a:p>
            <a:endParaRPr/>
          </a:p>
        </p:txBody>
      </p:sp>
      <p:sp>
        <p:nvSpPr>
          <p:cNvPr id="4" name="PlaceHolder 5"/>
          <p:cNvSpPr>
            <a:spLocks noGrp="1"/>
          </p:cNvSpPr>
          <p:nvPr>
            <p:ph type="sldNum"/>
          </p:nvPr>
        </p:nvSpPr>
        <p:spPr>
          <a:xfrm>
            <a:off x="6553080" y="6356520"/>
            <a:ext cx="2133360" cy="364680"/>
          </a:xfrm>
          <a:prstGeom prst="rect">
            <a:avLst/>
          </a:prstGeom>
        </p:spPr>
        <p:txBody>
          <a:bodyPr anchor="ctr"/>
          <a:p>
            <a:pPr algn="r">
              <a:lnSpc>
                <a:spcPct val="100000"/>
              </a:lnSpc>
            </a:pPr>
            <a:fld id="{B678B13F-1841-46A5-9E72-D53C41ABD624}" type="slidenum">
              <a:rPr lang="nl-NL" sz="1200" spc="-1" strike="noStrike">
                <a:solidFill>
                  <a:srgbClr val="898989"/>
                </a:solidFill>
                <a:uFill>
                  <a:solidFill>
                    <a:srgbClr val="ffffff"/>
                  </a:solidFill>
                </a:uFill>
                <a:latin typeface="Arial"/>
                <a:ea typeface="ＭＳ Ｐゴシック"/>
              </a:rPr>
              <a:t>&lt;getal&gt;</a:t>
            </a:fld>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p>
            <a:pPr marL="432000" indent="-324000">
              <a:buClr>
                <a:srgbClr val="ffffff"/>
              </a:buClr>
              <a:buSzPct val="45000"/>
              <a:buFont typeface="StarSymbol"/>
              <a:buChar char=""/>
            </a:pPr>
            <a:r>
              <a:rPr lang="nl-NL" sz="3200" spc="-1">
                <a:latin typeface="Arial"/>
              </a:rPr>
              <a:t>Klik om de opmaak van de overzichtstekst te bewerken</a:t>
            </a:r>
            <a:endParaRPr/>
          </a:p>
          <a:p>
            <a:pPr lvl="1" marL="864000" indent="-324000">
              <a:buClr>
                <a:srgbClr val="ffffff"/>
              </a:buClr>
              <a:buSzPct val="75000"/>
              <a:buFont typeface="StarSymbol"/>
              <a:buChar char=""/>
            </a:pPr>
            <a:r>
              <a:rPr lang="nl-NL" sz="2400" spc="-1">
                <a:latin typeface="Arial"/>
              </a:rPr>
              <a:t>Tweede overzichtsniveau</a:t>
            </a:r>
            <a:endParaRPr/>
          </a:p>
          <a:p>
            <a:pPr lvl="2" marL="1296000" indent="-288000">
              <a:buClr>
                <a:srgbClr val="ffffff"/>
              </a:buClr>
              <a:buSzPct val="45000"/>
              <a:buFont typeface="StarSymbol"/>
              <a:buChar char=""/>
            </a:pPr>
            <a:r>
              <a:rPr lang="nl-NL" sz="2000" spc="-1">
                <a:latin typeface="Arial"/>
              </a:rPr>
              <a:t>Derde overzichtsniveau</a:t>
            </a:r>
            <a:endParaRPr/>
          </a:p>
          <a:p>
            <a:pPr lvl="3" marL="1728000" indent="-216000">
              <a:buClr>
                <a:srgbClr val="ffffff"/>
              </a:buClr>
              <a:buSzPct val="75000"/>
              <a:buFont typeface="StarSymbol"/>
              <a:buChar char=""/>
            </a:pPr>
            <a:r>
              <a:rPr lang="nl-NL" sz="2000" spc="-1">
                <a:latin typeface="Arial"/>
              </a:rPr>
              <a:t>Vierde overzichtsniveau</a:t>
            </a:r>
            <a:endParaRPr/>
          </a:p>
          <a:p>
            <a:pPr lvl="4" marL="2160000" indent="-216000">
              <a:buClr>
                <a:srgbClr val="ffffff"/>
              </a:buClr>
              <a:buSzPct val="45000"/>
              <a:buFont typeface="StarSymbol"/>
              <a:buChar char=""/>
            </a:pPr>
            <a:r>
              <a:rPr lang="nl-NL" sz="2000" spc="-1">
                <a:latin typeface="Arial"/>
              </a:rPr>
              <a:t>Vijfde overzichtsniveau</a:t>
            </a:r>
            <a:endParaRPr/>
          </a:p>
          <a:p>
            <a:pPr lvl="5" marL="2592000" indent="-216000">
              <a:buClr>
                <a:srgbClr val="ffffff"/>
              </a:buClr>
              <a:buSzPct val="45000"/>
              <a:buFont typeface="StarSymbol"/>
              <a:buChar char=""/>
            </a:pPr>
            <a:r>
              <a:rPr lang="nl-NL" sz="2000" spc="-1">
                <a:latin typeface="Arial"/>
              </a:rPr>
              <a:t>Zesde overzichtsniveau</a:t>
            </a:r>
            <a:endParaRPr/>
          </a:p>
          <a:p>
            <a:pPr lvl="6" marL="3024000" indent="-216000">
              <a:buClr>
                <a:srgbClr val="ffffff"/>
              </a:buClr>
              <a:buSzPct val="45000"/>
              <a:buFont typeface="StarSymbol"/>
              <a:buChar char=""/>
            </a:pPr>
            <a:r>
              <a:rPr lang="nl-NL" sz="2000" spc="-1">
                <a:latin typeface="Arial"/>
              </a:rPr>
              <a:t>Zevende overzichtsniveau</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40" name="PlaceHolder 1"/>
          <p:cNvSpPr>
            <a:spLocks noGrp="1"/>
          </p:cNvSpPr>
          <p:nvPr>
            <p:ph type="title"/>
          </p:nvPr>
        </p:nvSpPr>
        <p:spPr>
          <a:xfrm>
            <a:off x="1214280" y="274680"/>
            <a:ext cx="7472160" cy="1142640"/>
          </a:xfrm>
          <a:prstGeom prst="rect">
            <a:avLst/>
          </a:prstGeom>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Klik om de stijl te bewerken</a:t>
            </a:r>
            <a:endParaRPr/>
          </a:p>
        </p:txBody>
      </p:sp>
      <p:sp>
        <p:nvSpPr>
          <p:cNvPr id="41" name="PlaceHolder 2"/>
          <p:cNvSpPr>
            <a:spLocks noGrp="1"/>
          </p:cNvSpPr>
          <p:nvPr>
            <p:ph type="body"/>
          </p:nvPr>
        </p:nvSpPr>
        <p:spPr>
          <a:xfrm>
            <a:off x="914400" y="1643040"/>
            <a:ext cx="8229240" cy="4525560"/>
          </a:xfrm>
          <a:prstGeom prst="rect">
            <a:avLst/>
          </a:prstGeom>
        </p:spPr>
        <p:txBody>
          <a:bodyPr/>
          <a:p>
            <a:pPr marL="432000" indent="-324000">
              <a:buClr>
                <a:srgbClr val="ffffff"/>
              </a:buClr>
              <a:buSzPct val="45000"/>
              <a:buFont typeface="StarSymbol"/>
              <a:buChar char=""/>
            </a:pPr>
            <a:r>
              <a:rPr lang="nl-NL" sz="3200" spc="-1" strike="noStrike">
                <a:solidFill>
                  <a:srgbClr val="000000"/>
                </a:solidFill>
                <a:uFill>
                  <a:solidFill>
                    <a:srgbClr val="ffffff"/>
                  </a:solidFill>
                </a:uFill>
                <a:latin typeface="Arial"/>
                <a:ea typeface="ＭＳ Ｐゴシック"/>
              </a:rPr>
              <a:t>Klik om de opmaak van de overzichtstekst te bewerken</a:t>
            </a:r>
            <a:endParaRPr/>
          </a:p>
          <a:p>
            <a:pPr lvl="1" marL="864000" indent="-324000">
              <a:buClr>
                <a:srgbClr val="ffffff"/>
              </a:buClr>
              <a:buSzPct val="75000"/>
              <a:buFont typeface="StarSymbol"/>
              <a:buChar char=""/>
            </a:pPr>
            <a:r>
              <a:rPr lang="nl-NL" sz="3200" spc="-1" strike="noStrike">
                <a:solidFill>
                  <a:srgbClr val="000000"/>
                </a:solidFill>
                <a:uFill>
                  <a:solidFill>
                    <a:srgbClr val="ffffff"/>
                  </a:solidFill>
                </a:uFill>
                <a:latin typeface="Arial"/>
                <a:ea typeface="ＭＳ Ｐゴシック"/>
              </a:rPr>
              <a:t>Tweede overzichtsniveau</a:t>
            </a:r>
            <a:endParaRPr/>
          </a:p>
          <a:p>
            <a:pPr lvl="2" marL="1296000" indent="-288000">
              <a:buClr>
                <a:srgbClr val="ffffff"/>
              </a:buClr>
              <a:buSzPct val="45000"/>
              <a:buFont typeface="StarSymbol"/>
              <a:buChar char=""/>
            </a:pPr>
            <a:r>
              <a:rPr lang="nl-NL" sz="3200" spc="-1" strike="noStrike">
                <a:solidFill>
                  <a:srgbClr val="000000"/>
                </a:solidFill>
                <a:uFill>
                  <a:solidFill>
                    <a:srgbClr val="ffffff"/>
                  </a:solidFill>
                </a:uFill>
                <a:latin typeface="Arial"/>
                <a:ea typeface="ＭＳ Ｐゴシック"/>
              </a:rPr>
              <a:t>Derde overzichtsniveau</a:t>
            </a:r>
            <a:endParaRPr/>
          </a:p>
          <a:p>
            <a:pPr lvl="3" marL="1728000" indent="-216000">
              <a:buClr>
                <a:srgbClr val="ffffff"/>
              </a:buClr>
              <a:buSzPct val="75000"/>
              <a:buFont typeface="StarSymbol"/>
              <a:buChar char=""/>
            </a:pPr>
            <a:r>
              <a:rPr lang="nl-NL" sz="3200" spc="-1" strike="noStrike">
                <a:solidFill>
                  <a:srgbClr val="000000"/>
                </a:solidFill>
                <a:uFill>
                  <a:solidFill>
                    <a:srgbClr val="ffffff"/>
                  </a:solidFill>
                </a:uFill>
                <a:latin typeface="Arial"/>
                <a:ea typeface="ＭＳ Ｐゴシック"/>
              </a:rPr>
              <a:t>Vierde overzichtsniveau</a:t>
            </a:r>
            <a:endParaRPr/>
          </a:p>
          <a:p>
            <a:pPr lvl="4" marL="2160000" indent="-216000">
              <a:buClr>
                <a:srgbClr val="ffffff"/>
              </a:buClr>
              <a:buSzPct val="45000"/>
              <a:buFont typeface="StarSymbol"/>
              <a:buChar char=""/>
            </a:pPr>
            <a:r>
              <a:rPr lang="nl-NL" sz="3200" spc="-1" strike="noStrike">
                <a:solidFill>
                  <a:srgbClr val="000000"/>
                </a:solidFill>
                <a:uFill>
                  <a:solidFill>
                    <a:srgbClr val="ffffff"/>
                  </a:solidFill>
                </a:uFill>
                <a:latin typeface="Arial"/>
                <a:ea typeface="ＭＳ Ｐゴシック"/>
              </a:rPr>
              <a:t>Vijfde overzichtsniveau</a:t>
            </a:r>
            <a:endParaRPr/>
          </a:p>
          <a:p>
            <a:pPr lvl="5" marL="2592000" indent="-216000">
              <a:buClr>
                <a:srgbClr val="ffffff"/>
              </a:buClr>
              <a:buSzPct val="45000"/>
              <a:buFont typeface="StarSymbol"/>
              <a:buChar char=""/>
            </a:pPr>
            <a:r>
              <a:rPr lang="nl-NL" sz="3200" spc="-1" strike="noStrike">
                <a:solidFill>
                  <a:srgbClr val="000000"/>
                </a:solidFill>
                <a:uFill>
                  <a:solidFill>
                    <a:srgbClr val="ffffff"/>
                  </a:solidFill>
                </a:uFill>
                <a:latin typeface="Arial"/>
                <a:ea typeface="ＭＳ Ｐゴシック"/>
              </a:rPr>
              <a:t>Zesde overzichtsniveau</a:t>
            </a:r>
            <a:endParaRPr/>
          </a:p>
          <a:p>
            <a:pPr marL="343080" indent="-342720">
              <a:lnSpc>
                <a:spcPct val="100000"/>
              </a:lnSpc>
              <a:buFont typeface="Arial"/>
              <a:buChar char="•"/>
            </a:pPr>
            <a:r>
              <a:rPr lang="nl-NL" sz="3200" spc="-1" strike="noStrike">
                <a:solidFill>
                  <a:srgbClr val="000000"/>
                </a:solidFill>
                <a:uFill>
                  <a:solidFill>
                    <a:srgbClr val="ffffff"/>
                  </a:solidFill>
                </a:uFill>
                <a:latin typeface="Arial"/>
                <a:ea typeface="ＭＳ Ｐゴシック"/>
              </a:rPr>
              <a:t>Zevende overzichtsniveauKlik om de modelstijlen te bewerken</a:t>
            </a:r>
            <a:endParaRPr/>
          </a:p>
          <a:p>
            <a:pPr lvl="1" marL="743040" indent="-285480">
              <a:lnSpc>
                <a:spcPct val="100000"/>
              </a:lnSpc>
              <a:buFont typeface="Arial"/>
              <a:buChar char="–"/>
            </a:pPr>
            <a:r>
              <a:rPr lang="nl-NL" sz="2800" spc="-1" strike="noStrike">
                <a:solidFill>
                  <a:srgbClr val="000000"/>
                </a:solidFill>
                <a:uFill>
                  <a:solidFill>
                    <a:srgbClr val="ffffff"/>
                  </a:solidFill>
                </a:uFill>
                <a:latin typeface="Arial"/>
                <a:ea typeface="ＭＳ Ｐゴシック"/>
              </a:rPr>
              <a:t>Tweede niveau</a:t>
            </a:r>
            <a:endParaRPr/>
          </a:p>
          <a:p>
            <a:pPr lvl="2" marL="1143000" indent="-228240">
              <a:lnSpc>
                <a:spcPct val="100000"/>
              </a:lnSpc>
              <a:buFont typeface="Arial"/>
              <a:buChar char="•"/>
            </a:pPr>
            <a:r>
              <a:rPr lang="nl-NL" sz="2400" spc="-1" strike="noStrike">
                <a:solidFill>
                  <a:srgbClr val="000000"/>
                </a:solidFill>
                <a:uFill>
                  <a:solidFill>
                    <a:srgbClr val="ffffff"/>
                  </a:solidFill>
                </a:uFill>
                <a:latin typeface="Arial"/>
                <a:ea typeface="ＭＳ Ｐゴシック"/>
              </a:rPr>
              <a:t>Derde niveau</a:t>
            </a:r>
            <a:endParaRPr/>
          </a:p>
          <a:p>
            <a:pPr lvl="3" marL="1600200" indent="-228240">
              <a:lnSpc>
                <a:spcPct val="100000"/>
              </a:lnSpc>
              <a:buFont typeface="Arial"/>
              <a:buChar char="–"/>
            </a:pPr>
            <a:r>
              <a:rPr lang="nl-NL" sz="2000" spc="-1" strike="noStrike">
                <a:solidFill>
                  <a:srgbClr val="000000"/>
                </a:solidFill>
                <a:uFill>
                  <a:solidFill>
                    <a:srgbClr val="ffffff"/>
                  </a:solidFill>
                </a:uFill>
                <a:latin typeface="Arial"/>
                <a:ea typeface="ＭＳ Ｐゴシック"/>
              </a:rPr>
              <a:t>Vierde niveau</a:t>
            </a:r>
            <a:endParaRPr/>
          </a:p>
          <a:p>
            <a:pPr lvl="4" marL="2057400" indent="-228240">
              <a:lnSpc>
                <a:spcPct val="100000"/>
              </a:lnSpc>
              <a:buFont typeface="Arial"/>
              <a:buChar char="»"/>
            </a:pPr>
            <a:r>
              <a:rPr lang="nl-NL" sz="2000" spc="-1" strike="noStrike">
                <a:solidFill>
                  <a:srgbClr val="000000"/>
                </a:solidFill>
                <a:uFill>
                  <a:solidFill>
                    <a:srgbClr val="ffffff"/>
                  </a:solidFill>
                </a:uFill>
                <a:latin typeface="Arial"/>
                <a:ea typeface="ＭＳ Ｐゴシック"/>
              </a:rPr>
              <a:t>Vijfde niveau</a:t>
            </a:r>
            <a:endParaRPr/>
          </a:p>
        </p:txBody>
      </p:sp>
      <p:sp>
        <p:nvSpPr>
          <p:cNvPr id="42" name="PlaceHolder 3"/>
          <p:cNvSpPr>
            <a:spLocks noGrp="1"/>
          </p:cNvSpPr>
          <p:nvPr>
            <p:ph type="dt"/>
          </p:nvPr>
        </p:nvSpPr>
        <p:spPr>
          <a:xfrm>
            <a:off x="457200" y="6356520"/>
            <a:ext cx="2133360" cy="364680"/>
          </a:xfrm>
          <a:prstGeom prst="rect">
            <a:avLst/>
          </a:prstGeom>
        </p:spPr>
        <p:txBody>
          <a:bodyPr anchor="ctr"/>
          <a:p>
            <a:pPr>
              <a:lnSpc>
                <a:spcPct val="100000"/>
              </a:lnSpc>
            </a:pPr>
            <a:r>
              <a:rPr lang="nl-NL" sz="1200" spc="-1" strike="noStrike">
                <a:solidFill>
                  <a:srgbClr val="898989"/>
                </a:solidFill>
                <a:uFill>
                  <a:solidFill>
                    <a:srgbClr val="ffffff"/>
                  </a:solidFill>
                </a:uFill>
                <a:latin typeface="Arial"/>
                <a:ea typeface="ＭＳ Ｐゴシック"/>
              </a:rPr>
              <a:t>18-09-15</a:t>
            </a:r>
            <a:endParaRPr/>
          </a:p>
        </p:txBody>
      </p:sp>
      <p:sp>
        <p:nvSpPr>
          <p:cNvPr id="43" name="PlaceHolder 4"/>
          <p:cNvSpPr>
            <a:spLocks noGrp="1"/>
          </p:cNvSpPr>
          <p:nvPr>
            <p:ph type="ftr"/>
          </p:nvPr>
        </p:nvSpPr>
        <p:spPr>
          <a:xfrm>
            <a:off x="3124080" y="6356520"/>
            <a:ext cx="2895120" cy="364680"/>
          </a:xfrm>
          <a:prstGeom prst="rect">
            <a:avLst/>
          </a:prstGeom>
        </p:spPr>
        <p:txBody>
          <a:bodyPr anchor="ctr"/>
          <a:p>
            <a:endParaRPr/>
          </a:p>
        </p:txBody>
      </p:sp>
      <p:sp>
        <p:nvSpPr>
          <p:cNvPr id="44" name="PlaceHolder 5"/>
          <p:cNvSpPr>
            <a:spLocks noGrp="1"/>
          </p:cNvSpPr>
          <p:nvPr>
            <p:ph type="sldNum"/>
          </p:nvPr>
        </p:nvSpPr>
        <p:spPr>
          <a:xfrm>
            <a:off x="6553080" y="6356520"/>
            <a:ext cx="2133360" cy="364680"/>
          </a:xfrm>
          <a:prstGeom prst="rect">
            <a:avLst/>
          </a:prstGeom>
        </p:spPr>
        <p:txBody>
          <a:bodyPr anchor="ctr"/>
          <a:p>
            <a:pPr algn="r">
              <a:lnSpc>
                <a:spcPct val="100000"/>
              </a:lnSpc>
            </a:pPr>
            <a:fld id="{E9287454-B9F1-4876-B0B4-37EA1E93CD92}" type="slidenum">
              <a:rPr lang="nl-NL" sz="1200" spc="-1" strike="noStrike">
                <a:solidFill>
                  <a:srgbClr val="898989"/>
                </a:solidFill>
                <a:uFill>
                  <a:solidFill>
                    <a:srgbClr val="ffffff"/>
                  </a:solidFill>
                </a:uFill>
                <a:latin typeface="Arial"/>
                <a:ea typeface="ＭＳ Ｐゴシック"/>
              </a:rPr>
              <a:t>&lt;getal&gt;</a:t>
            </a:fld>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TextShape 1"/>
          <p:cNvSpPr txBox="1"/>
          <p:nvPr/>
        </p:nvSpPr>
        <p:spPr>
          <a:xfrm>
            <a:off x="685800" y="2130480"/>
            <a:ext cx="7772040" cy="146952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Zinsontleding</a:t>
            </a:r>
            <a:endParaRPr/>
          </a:p>
        </p:txBody>
      </p:sp>
      <p:sp>
        <p:nvSpPr>
          <p:cNvPr id="85" name="TextShape 2"/>
          <p:cNvSpPr txBox="1"/>
          <p:nvPr/>
        </p:nvSpPr>
        <p:spPr>
          <a:xfrm>
            <a:off x="1371600" y="3886200"/>
            <a:ext cx="6400440" cy="2422800"/>
          </a:xfrm>
          <a:prstGeom prst="rect">
            <a:avLst/>
          </a:prstGeom>
          <a:noFill/>
          <a:ln>
            <a:noFill/>
          </a:ln>
        </p:spPr>
        <p:txBody>
          <a:bodyPr/>
          <a:p>
            <a:pPr algn="ctr">
              <a:lnSpc>
                <a:spcPct val="100000"/>
              </a:lnSpc>
            </a:pPr>
            <a:r>
              <a:rPr lang="nl-NL" sz="3200" spc="-1" strike="noStrike">
                <a:solidFill>
                  <a:srgbClr val="898989"/>
                </a:solidFill>
                <a:uFill>
                  <a:solidFill>
                    <a:srgbClr val="ffffff"/>
                  </a:solidFill>
                </a:uFill>
                <a:latin typeface="Arial"/>
                <a:ea typeface="ＭＳ Ｐゴシック"/>
              </a:rPr>
              <a:t>Maarten de Meijer</a:t>
            </a: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Werkwoordelijk gezegde</a:t>
            </a:r>
            <a:endParaRPr/>
          </a:p>
        </p:txBody>
      </p:sp>
      <p:sp>
        <p:nvSpPr>
          <p:cNvPr id="107" name="TextShape 2"/>
          <p:cNvSpPr txBox="1"/>
          <p:nvPr/>
        </p:nvSpPr>
        <p:spPr>
          <a:xfrm>
            <a:off x="914400" y="1340640"/>
            <a:ext cx="8121600" cy="5040360"/>
          </a:xfrm>
          <a:prstGeom prst="rect">
            <a:avLst/>
          </a:prstGeom>
          <a:noFill/>
          <a:ln>
            <a:noFill/>
          </a:ln>
        </p:spPr>
        <p:txBody>
          <a:bodyPr/>
          <a:p>
            <a:pPr marL="343080" indent="-342720">
              <a:lnSpc>
                <a:spcPct val="100000"/>
              </a:lnSpc>
              <a:buFont typeface="Arial"/>
              <a:buChar char="•"/>
            </a:pPr>
            <a:r>
              <a:rPr lang="nl-NL" sz="2800" spc="-1" strike="noStrike">
                <a:solidFill>
                  <a:srgbClr val="000000"/>
                </a:solidFill>
                <a:uFill>
                  <a:solidFill>
                    <a:srgbClr val="ffffff"/>
                  </a:solidFill>
                </a:uFill>
                <a:latin typeface="Arial"/>
                <a:ea typeface="ＭＳ Ｐゴシック"/>
              </a:rPr>
              <a:t>Ook gezegde:</a:t>
            </a:r>
            <a:endParaRPr/>
          </a:p>
          <a:p>
            <a:pPr lvl="1" marL="743040" indent="-285480">
              <a:lnSpc>
                <a:spcPct val="100000"/>
              </a:lnSpc>
              <a:buFont typeface="Arial"/>
              <a:buChar char="–"/>
            </a:pPr>
            <a:r>
              <a:rPr lang="nl-NL" sz="2400" spc="-1" strike="noStrike">
                <a:solidFill>
                  <a:srgbClr val="000000"/>
                </a:solidFill>
                <a:uFill>
                  <a:solidFill>
                    <a:srgbClr val="ffffff"/>
                  </a:solidFill>
                </a:uFill>
                <a:latin typeface="Arial"/>
                <a:ea typeface="ＭＳ Ｐゴシック"/>
              </a:rPr>
              <a:t>‘</a:t>
            </a:r>
            <a:r>
              <a:rPr lang="nl-NL" sz="2400" spc="-1" strike="noStrike">
                <a:solidFill>
                  <a:srgbClr val="000000"/>
                </a:solidFill>
                <a:uFill>
                  <a:solidFill>
                    <a:srgbClr val="ffffff"/>
                  </a:solidFill>
                </a:uFill>
                <a:latin typeface="Arial"/>
                <a:ea typeface="ＭＳ Ｐゴシック"/>
              </a:rPr>
              <a:t>te’ als het gebruikt wordt bij een infinitief.</a:t>
            </a:r>
            <a:endParaRPr/>
          </a:p>
          <a:p>
            <a:pPr lvl="2" marL="1143000" indent="-228240">
              <a:lnSpc>
                <a:spcPct val="100000"/>
              </a:lnSpc>
              <a:buFont typeface="Arial"/>
              <a:buChar char="•"/>
            </a:pPr>
            <a:r>
              <a:rPr i="1" lang="nl-NL" sz="2000" spc="-1" strike="noStrike">
                <a:solidFill>
                  <a:srgbClr val="000000"/>
                </a:solidFill>
                <a:uFill>
                  <a:solidFill>
                    <a:srgbClr val="ffffff"/>
                  </a:solidFill>
                </a:uFill>
                <a:latin typeface="Arial"/>
                <a:ea typeface="ＭＳ Ｐゴシック"/>
              </a:rPr>
              <a:t>Hij zat altijd te lezen.</a:t>
            </a:r>
            <a:endParaRPr/>
          </a:p>
          <a:p>
            <a:pPr lvl="1" marL="743040" indent="-285480">
              <a:lnSpc>
                <a:spcPct val="100000"/>
              </a:lnSpc>
              <a:buFont typeface="Arial"/>
              <a:buChar char="–"/>
            </a:pPr>
            <a:r>
              <a:rPr lang="nl-NL" sz="2400" spc="-1" strike="noStrike">
                <a:solidFill>
                  <a:srgbClr val="000000"/>
                </a:solidFill>
                <a:uFill>
                  <a:solidFill>
                    <a:srgbClr val="ffffff"/>
                  </a:solidFill>
                </a:uFill>
                <a:latin typeface="Arial"/>
                <a:ea typeface="ＭＳ Ｐゴシック"/>
              </a:rPr>
              <a:t>Scheidbare aanvullingen bij het werkwoord.</a:t>
            </a:r>
            <a:endParaRPr/>
          </a:p>
          <a:p>
            <a:pPr lvl="2" marL="1143000" indent="-228240">
              <a:lnSpc>
                <a:spcPct val="100000"/>
              </a:lnSpc>
              <a:buFont typeface="Arial"/>
              <a:buChar char="•"/>
            </a:pPr>
            <a:r>
              <a:rPr i="1" lang="nl-NL" sz="2000" spc="-1" strike="noStrike">
                <a:solidFill>
                  <a:srgbClr val="000000"/>
                </a:solidFill>
                <a:uFill>
                  <a:solidFill>
                    <a:srgbClr val="ffffff"/>
                  </a:solidFill>
                </a:uFill>
                <a:latin typeface="Arial"/>
                <a:ea typeface="ＭＳ Ｐゴシック"/>
              </a:rPr>
              <a:t>Inhalen, wegsterven, opeten, wegdenken, nakijken, etc.</a:t>
            </a:r>
            <a:endParaRPr/>
          </a:p>
          <a:p>
            <a:pPr lvl="1" marL="743040" indent="-285480">
              <a:lnSpc>
                <a:spcPct val="100000"/>
              </a:lnSpc>
              <a:buFont typeface="Arial"/>
              <a:buChar char="–"/>
            </a:pPr>
            <a:r>
              <a:rPr lang="nl-NL" sz="2400" spc="-1" strike="noStrike">
                <a:solidFill>
                  <a:srgbClr val="000000"/>
                </a:solidFill>
                <a:uFill>
                  <a:solidFill>
                    <a:srgbClr val="ffffff"/>
                  </a:solidFill>
                </a:uFill>
                <a:latin typeface="Arial"/>
                <a:ea typeface="ＭＳ Ｐゴシック"/>
              </a:rPr>
              <a:t>‘</a:t>
            </a:r>
            <a:r>
              <a:rPr lang="nl-NL" sz="2400" spc="-1" strike="noStrike">
                <a:solidFill>
                  <a:srgbClr val="000000"/>
                </a:solidFill>
                <a:uFill>
                  <a:solidFill>
                    <a:srgbClr val="ffffff"/>
                  </a:solidFill>
                </a:uFill>
                <a:latin typeface="Arial"/>
                <a:ea typeface="ＭＳ Ｐゴシック"/>
              </a:rPr>
              <a:t>zich’ bij </a:t>
            </a:r>
            <a:r>
              <a:rPr lang="nl-NL" sz="2400" spc="-1" strike="noStrike" u="sng">
                <a:solidFill>
                  <a:srgbClr val="000000"/>
                </a:solidFill>
                <a:uFill>
                  <a:solidFill>
                    <a:srgbClr val="ffffff"/>
                  </a:solidFill>
                </a:uFill>
                <a:latin typeface="Arial"/>
                <a:ea typeface="ＭＳ Ｐゴシック"/>
              </a:rPr>
              <a:t>verplicht</a:t>
            </a:r>
            <a:r>
              <a:rPr lang="nl-NL" sz="2400" spc="-1" strike="noStrike">
                <a:solidFill>
                  <a:srgbClr val="000000"/>
                </a:solidFill>
                <a:uFill>
                  <a:solidFill>
                    <a:srgbClr val="ffffff"/>
                  </a:solidFill>
                </a:uFill>
                <a:latin typeface="Arial"/>
                <a:ea typeface="ＭＳ Ｐゴシック"/>
              </a:rPr>
              <a:t> wederkerende WW.</a:t>
            </a:r>
            <a:endParaRPr/>
          </a:p>
          <a:p>
            <a:pPr lvl="2" marL="1143000" indent="-228240">
              <a:lnSpc>
                <a:spcPct val="100000"/>
              </a:lnSpc>
              <a:buFont typeface="Arial"/>
              <a:buChar char="•"/>
            </a:pPr>
            <a:r>
              <a:rPr i="1" lang="nl-NL" sz="2000" spc="-1" strike="noStrike">
                <a:solidFill>
                  <a:srgbClr val="000000"/>
                </a:solidFill>
                <a:uFill>
                  <a:solidFill>
                    <a:srgbClr val="ffffff"/>
                  </a:solidFill>
                </a:uFill>
                <a:latin typeface="Arial"/>
                <a:ea typeface="ＭＳ Ｐゴシック"/>
              </a:rPr>
              <a:t>Zich schamen, zich vergissen, zich herinneren, etc.</a:t>
            </a:r>
            <a:endParaRPr/>
          </a:p>
          <a:p>
            <a:pPr lvl="1" marL="743040" indent="-285480">
              <a:lnSpc>
                <a:spcPct val="100000"/>
              </a:lnSpc>
              <a:buFont typeface="Arial"/>
              <a:buChar char="–"/>
            </a:pPr>
            <a:r>
              <a:rPr lang="nl-NL" sz="2400" spc="-1" strike="noStrike">
                <a:solidFill>
                  <a:srgbClr val="000000"/>
                </a:solidFill>
                <a:uFill>
                  <a:solidFill>
                    <a:srgbClr val="ffffff"/>
                  </a:solidFill>
                </a:uFill>
                <a:latin typeface="Arial"/>
                <a:ea typeface="ＭＳ Ｐゴシック"/>
              </a:rPr>
              <a:t>Werkwoordelijke uitdrukkingen</a:t>
            </a:r>
            <a:endParaRPr/>
          </a:p>
          <a:p>
            <a:pPr lvl="2" marL="1143000" indent="-228240">
              <a:lnSpc>
                <a:spcPct val="100000"/>
              </a:lnSpc>
              <a:buFont typeface="Arial"/>
              <a:buChar char="•"/>
            </a:pPr>
            <a:r>
              <a:rPr i="1" lang="nl-NL" sz="2000" spc="-1" strike="noStrike">
                <a:solidFill>
                  <a:srgbClr val="000000"/>
                </a:solidFill>
                <a:uFill>
                  <a:solidFill>
                    <a:srgbClr val="ffffff"/>
                  </a:solidFill>
                </a:uFill>
                <a:latin typeface="Arial"/>
                <a:ea typeface="ＭＳ Ｐゴシック"/>
              </a:rPr>
              <a:t>Rekening houden, een flater slaan, een poets bakken, het op een lopen zetten, het hoekje omgaan, het nakijken hebben, de pijp aan Maarten geven, buiten de boot vallen, etc.</a:t>
            </a:r>
            <a:endParaRPr/>
          </a:p>
        </p:txBody>
      </p:sp>
    </p:spTree>
  </p:cSld>
  <p:timing>
    <p:tnLst>
      <p:par>
        <p:cTn id="183" dur="indefinite" restart="never" nodeType="tmRoot">
          <p:childTnLst>
            <p:seq>
              <p:cTn id="184" dur="indefinite" nodeType="mainSeq">
                <p:childTnLst>
                  <p:par>
                    <p:cTn id="185" fill="hold">
                      <p:stCondLst>
                        <p:cond delay="indefinite"/>
                      </p:stCondLst>
                      <p:childTnLst>
                        <p:par>
                          <p:cTn id="186" fill="hold">
                            <p:stCondLst>
                              <p:cond delay="0"/>
                            </p:stCondLst>
                            <p:childTnLst>
                              <p:par>
                                <p:cTn id="187" nodeType="clickEffect" fill="hold" presetClass="entr" presetID="1">
                                  <p:stCondLst>
                                    <p:cond delay="0"/>
                                  </p:stCondLst>
                                  <p:childTnLst>
                                    <p:set>
                                      <p:cBhvr>
                                        <p:cTn id="188" dur="1" fill="hold">
                                          <p:stCondLst>
                                            <p:cond delay="0"/>
                                          </p:stCondLst>
                                        </p:cTn>
                                        <p:tgtEl>
                                          <p:spTgt spid="107">
                                            <p:txEl>
                                              <p:pRg st="0" end="13"/>
                                            </p:txEl>
                                          </p:spTgt>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nodeType="clickEffect" fill="hold" presetClass="entr" presetID="1">
                                  <p:stCondLst>
                                    <p:cond delay="0"/>
                                  </p:stCondLst>
                                  <p:childTnLst>
                                    <p:set>
                                      <p:cBhvr>
                                        <p:cTn id="192" dur="1" fill="hold">
                                          <p:stCondLst>
                                            <p:cond delay="0"/>
                                          </p:stCondLst>
                                        </p:cTn>
                                        <p:tgtEl>
                                          <p:spTgt spid="107">
                                            <p:txEl>
                                              <p:pRg st="13" end="61"/>
                                            </p:txEl>
                                          </p:spTgt>
                                        </p:tgtEl>
                                        <p:attrNameLst>
                                          <p:attrName>style.visibility</p:attrName>
                                        </p:attrNameLst>
                                      </p:cBhvr>
                                      <p:to>
                                        <p:strVal val="visible"/>
                                      </p:to>
                                    </p:set>
                                  </p:childTnLst>
                                </p:cTn>
                              </p:par>
                              <p:par>
                                <p:cTn id="193" nodeType="withEffect" fill="hold" presetClass="entr" presetID="1">
                                  <p:stCondLst>
                                    <p:cond delay="0"/>
                                  </p:stCondLst>
                                  <p:childTnLst>
                                    <p:set>
                                      <p:cBhvr>
                                        <p:cTn id="194" dur="1" fill="hold">
                                          <p:stCondLst>
                                            <p:cond delay="0"/>
                                          </p:stCondLst>
                                        </p:cTn>
                                        <p:tgtEl>
                                          <p:spTgt spid="107">
                                            <p:txEl>
                                              <p:pRg st="61" end="86"/>
                                            </p:txEl>
                                          </p:spTgt>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nodeType="clickEffect" fill="hold" presetClass="entr" presetID="1">
                                  <p:stCondLst>
                                    <p:cond delay="0"/>
                                  </p:stCondLst>
                                  <p:childTnLst>
                                    <p:set>
                                      <p:cBhvr>
                                        <p:cTn id="198" dur="1" fill="hold">
                                          <p:stCondLst>
                                            <p:cond delay="0"/>
                                          </p:stCondLst>
                                        </p:cTn>
                                        <p:tgtEl>
                                          <p:spTgt spid="107">
                                            <p:txEl>
                                              <p:pRg st="86" end="129"/>
                                            </p:txEl>
                                          </p:spTgt>
                                        </p:tgtEl>
                                        <p:attrNameLst>
                                          <p:attrName>style.visibility</p:attrName>
                                        </p:attrNameLst>
                                      </p:cBhvr>
                                      <p:to>
                                        <p:strVal val="visible"/>
                                      </p:to>
                                    </p:set>
                                  </p:childTnLst>
                                </p:cTn>
                              </p:par>
                              <p:par>
                                <p:cTn id="199" nodeType="withEffect" fill="hold" presetClass="entr" presetID="1">
                                  <p:stCondLst>
                                    <p:cond delay="0"/>
                                  </p:stCondLst>
                                  <p:childTnLst>
                                    <p:set>
                                      <p:cBhvr>
                                        <p:cTn id="200" dur="1" fill="hold">
                                          <p:stCondLst>
                                            <p:cond delay="0"/>
                                          </p:stCondLst>
                                        </p:cTn>
                                        <p:tgtEl>
                                          <p:spTgt spid="107">
                                            <p:txEl>
                                              <p:pRg st="129" end="184"/>
                                            </p:txEl>
                                          </p:spTgt>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nodeType="clickEffect" fill="hold" presetClass="entr" presetID="1">
                                  <p:stCondLst>
                                    <p:cond delay="0"/>
                                  </p:stCondLst>
                                  <p:childTnLst>
                                    <p:set>
                                      <p:cBhvr>
                                        <p:cTn id="204" dur="1" fill="hold">
                                          <p:stCondLst>
                                            <p:cond delay="0"/>
                                          </p:stCondLst>
                                        </p:cTn>
                                        <p:tgtEl>
                                          <p:spTgt spid="107">
                                            <p:txEl>
                                              <p:pRg st="184" end="222"/>
                                            </p:txEl>
                                          </p:spTgt>
                                        </p:tgtEl>
                                        <p:attrNameLst>
                                          <p:attrName>style.visibility</p:attrName>
                                        </p:attrNameLst>
                                      </p:cBhvr>
                                      <p:to>
                                        <p:strVal val="visible"/>
                                      </p:to>
                                    </p:set>
                                  </p:childTnLst>
                                </p:cTn>
                              </p:par>
                              <p:par>
                                <p:cTn id="205" nodeType="withEffect" fill="hold" presetClass="entr" presetID="1">
                                  <p:stCondLst>
                                    <p:cond delay="0"/>
                                  </p:stCondLst>
                                  <p:childTnLst>
                                    <p:set>
                                      <p:cBhvr>
                                        <p:cTn id="206" dur="1" fill="hold">
                                          <p:stCondLst>
                                            <p:cond delay="0"/>
                                          </p:stCondLst>
                                        </p:cTn>
                                        <p:tgtEl>
                                          <p:spTgt spid="107">
                                            <p:txEl>
                                              <p:pRg st="222" end="274"/>
                                            </p:txEl>
                                          </p:spTgt>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nodeType="clickEffect" fill="hold" presetClass="entr" presetID="1">
                                  <p:stCondLst>
                                    <p:cond delay="0"/>
                                  </p:stCondLst>
                                  <p:childTnLst>
                                    <p:set>
                                      <p:cBhvr>
                                        <p:cTn id="210" dur="1" fill="hold">
                                          <p:stCondLst>
                                            <p:cond delay="0"/>
                                          </p:stCondLst>
                                        </p:cTn>
                                        <p:tgtEl>
                                          <p:spTgt spid="107">
                                            <p:txEl>
                                              <p:pRg st="274" end="304"/>
                                            </p:txEl>
                                          </p:spTgt>
                                        </p:tgtEl>
                                        <p:attrNameLst>
                                          <p:attrName>style.visibility</p:attrName>
                                        </p:attrNameLst>
                                      </p:cBhvr>
                                      <p:to>
                                        <p:strVal val="visible"/>
                                      </p:to>
                                    </p:set>
                                  </p:childTnLst>
                                </p:cTn>
                              </p:par>
                              <p:par>
                                <p:cTn id="211" nodeType="withEffect" fill="hold" presetClass="entr" presetID="1">
                                  <p:stCondLst>
                                    <p:cond delay="0"/>
                                  </p:stCondLst>
                                  <p:childTnLst>
                                    <p:set>
                                      <p:cBhvr>
                                        <p:cTn id="212" dur="1" fill="hold">
                                          <p:stCondLst>
                                            <p:cond delay="0"/>
                                          </p:stCondLst>
                                        </p:cTn>
                                        <p:tgtEl>
                                          <p:spTgt spid="107">
                                            <p:txEl>
                                              <p:pRg st="304" end="47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TextShape 1"/>
          <p:cNvSpPr txBox="1"/>
          <p:nvPr/>
        </p:nvSpPr>
        <p:spPr>
          <a:xfrm>
            <a:off x="1214280" y="274680"/>
            <a:ext cx="7472160" cy="1142640"/>
          </a:xfrm>
          <a:prstGeom prst="rect">
            <a:avLst/>
          </a:prstGeom>
          <a:noFill/>
          <a:ln>
            <a:noFill/>
          </a:ln>
        </p:spPr>
        <p:txBody>
          <a:bodyPr anchor="ctr"/>
          <a:p>
            <a:endParaRPr/>
          </a:p>
        </p:txBody>
      </p:sp>
      <p:sp>
        <p:nvSpPr>
          <p:cNvPr id="109" name="TextShape 2"/>
          <p:cNvSpPr txBox="1"/>
          <p:nvPr/>
        </p:nvSpPr>
        <p:spPr>
          <a:xfrm>
            <a:off x="914400" y="1412640"/>
            <a:ext cx="7977600" cy="5184360"/>
          </a:xfrm>
          <a:prstGeom prst="rect">
            <a:avLst/>
          </a:prstGeom>
          <a:noFill/>
          <a:ln>
            <a:noFill/>
          </a:ln>
        </p:spPr>
        <p:txBody>
          <a:bodyPr/>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gaf mijn vader een visakte voor zijn verjaardag en mijn zus gaf hem een boek.</a:t>
            </a:r>
            <a:endParaRPr/>
          </a:p>
          <a:p>
            <a:pPr>
              <a:lnSpc>
                <a:spcPct val="90000"/>
              </a:lnSpc>
            </a:pPr>
            <a:endParaRPr/>
          </a:p>
          <a:p>
            <a:pPr>
              <a:lnSpc>
                <a:spcPct val="90000"/>
              </a:lnSpc>
            </a:pPr>
            <a:endParaRPr/>
          </a:p>
          <a:p>
            <a:pPr>
              <a:lnSpc>
                <a:spcPct val="90000"/>
              </a:lnSpc>
            </a:pP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Nevenschikking</a:t>
            </a:r>
            <a:endParaRPr/>
          </a:p>
        </p:txBody>
      </p:sp>
      <p:sp>
        <p:nvSpPr>
          <p:cNvPr id="111" name="TextShape 2"/>
          <p:cNvSpPr txBox="1"/>
          <p:nvPr/>
        </p:nvSpPr>
        <p:spPr>
          <a:xfrm>
            <a:off x="914400" y="1412640"/>
            <a:ext cx="7977600" cy="5184360"/>
          </a:xfrm>
          <a:prstGeom prst="rect">
            <a:avLst/>
          </a:prstGeom>
          <a:noFill/>
          <a:ln>
            <a:noFill/>
          </a:ln>
        </p:spPr>
        <p:txBody>
          <a:bodyPr/>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a:t>
            </a:r>
            <a:r>
              <a:rPr i="1" lang="nl-NL" sz="2400" spc="-1" strike="noStrike" u="sng">
                <a:solidFill>
                  <a:srgbClr val="000000"/>
                </a:solidFill>
                <a:uFill>
                  <a:solidFill>
                    <a:srgbClr val="ffffff"/>
                  </a:solidFill>
                </a:uFill>
                <a:latin typeface="Arial"/>
                <a:ea typeface="ＭＳ Ｐゴシック"/>
              </a:rPr>
              <a:t>gaf</a:t>
            </a:r>
            <a:r>
              <a:rPr i="1" lang="nl-NL" sz="2400" spc="-1" strike="noStrike">
                <a:solidFill>
                  <a:srgbClr val="000000"/>
                </a:solidFill>
                <a:uFill>
                  <a:solidFill>
                    <a:srgbClr val="ffffff"/>
                  </a:solidFill>
                </a:uFill>
                <a:latin typeface="Arial"/>
                <a:ea typeface="ＭＳ Ｐゴシック"/>
              </a:rPr>
              <a:t> mijn vader een visakte voor zijn verjaardag en mijn zus </a:t>
            </a:r>
            <a:r>
              <a:rPr i="1" lang="nl-NL" sz="2400" spc="-1" strike="noStrike" u="sng">
                <a:solidFill>
                  <a:srgbClr val="000000"/>
                </a:solidFill>
                <a:uFill>
                  <a:solidFill>
                    <a:srgbClr val="ffffff"/>
                  </a:solidFill>
                </a:uFill>
                <a:latin typeface="Arial"/>
                <a:ea typeface="ＭＳ Ｐゴシック"/>
              </a:rPr>
              <a:t>gaf</a:t>
            </a:r>
            <a:r>
              <a:rPr i="1" lang="nl-NL" sz="2400" spc="-1" strike="noStrike">
                <a:solidFill>
                  <a:srgbClr val="000000"/>
                </a:solidFill>
                <a:uFill>
                  <a:solidFill>
                    <a:srgbClr val="ffffff"/>
                  </a:solidFill>
                </a:uFill>
                <a:latin typeface="Arial"/>
                <a:ea typeface="ＭＳ Ｐゴシック"/>
              </a:rPr>
              <a:t> hem een boek.</a:t>
            </a:r>
            <a:endParaRPr/>
          </a:p>
          <a:p>
            <a:pPr>
              <a:lnSpc>
                <a:spcPct val="90000"/>
              </a:lnSpc>
            </a:pPr>
            <a:endParaRPr/>
          </a:p>
          <a:p>
            <a:pPr>
              <a:lnSpc>
                <a:spcPct val="90000"/>
              </a:lnSpc>
            </a:pPr>
            <a:endParaRPr/>
          </a:p>
          <a:p>
            <a:pPr>
              <a:lnSpc>
                <a:spcPct val="90000"/>
              </a:lnSpc>
            </a:pPr>
            <a:endParaRPr/>
          </a:p>
        </p:txBody>
      </p:sp>
    </p:spTree>
  </p:cSld>
  <p:timing>
    <p:tnLst>
      <p:par>
        <p:cTn id="213" dur="indefinite" restart="never" nodeType="tmRoot">
          <p:childTnLst>
            <p:seq>
              <p:cTn id="214" dur="indefinite" nodeType="mainSeq">
                <p:childTnLst>
                  <p:par>
                    <p:cTn id="215" fill="hold">
                      <p:stCondLst>
                        <p:cond delay="indefinite"/>
                      </p:stCondLst>
                      <p:childTnLst>
                        <p:par>
                          <p:cTn id="216" fill="hold">
                            <p:stCondLst>
                              <p:cond delay="0"/>
                            </p:stCondLst>
                            <p:childTnLst>
                              <p:par>
                                <p:cTn id="217" nodeType="clickEffect" fill="hold" presetClass="entr" presetID="1">
                                  <p:stCondLst>
                                    <p:cond delay="0"/>
                                  </p:stCondLst>
                                  <p:childTnLst>
                                    <p:set>
                                      <p:cBhvr>
                                        <p:cTn id="218"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Nevenschikking</a:t>
            </a:r>
            <a:endParaRPr/>
          </a:p>
        </p:txBody>
      </p:sp>
      <p:sp>
        <p:nvSpPr>
          <p:cNvPr id="113" name="TextShape 2"/>
          <p:cNvSpPr txBox="1"/>
          <p:nvPr/>
        </p:nvSpPr>
        <p:spPr>
          <a:xfrm>
            <a:off x="914400" y="1412640"/>
            <a:ext cx="7977600" cy="5184360"/>
          </a:xfrm>
          <a:prstGeom prst="rect">
            <a:avLst/>
          </a:prstGeom>
          <a:noFill/>
          <a:ln>
            <a:noFill/>
          </a:ln>
        </p:spPr>
        <p:txBody>
          <a:bodyPr/>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a:t>
            </a:r>
            <a:r>
              <a:rPr i="1" lang="nl-NL" sz="2400" spc="-1" strike="noStrike" u="sng">
                <a:solidFill>
                  <a:srgbClr val="000000"/>
                </a:solidFill>
                <a:uFill>
                  <a:solidFill>
                    <a:srgbClr val="ffffff"/>
                  </a:solidFill>
                </a:uFill>
                <a:latin typeface="Arial"/>
                <a:ea typeface="ＭＳ Ｐゴシック"/>
              </a:rPr>
              <a:t>gaf</a:t>
            </a:r>
            <a:r>
              <a:rPr i="1" lang="nl-NL" sz="2400" spc="-1" strike="noStrike">
                <a:solidFill>
                  <a:srgbClr val="000000"/>
                </a:solidFill>
                <a:uFill>
                  <a:solidFill>
                    <a:srgbClr val="ffffff"/>
                  </a:solidFill>
                </a:uFill>
                <a:latin typeface="Arial"/>
                <a:ea typeface="ＭＳ Ｐゴシック"/>
              </a:rPr>
              <a:t> mijn vader een visakte voor zijn verjaardag] en [mijn zus </a:t>
            </a:r>
            <a:r>
              <a:rPr i="1" lang="nl-NL" sz="2400" spc="-1" strike="noStrike" u="sng">
                <a:solidFill>
                  <a:srgbClr val="000000"/>
                </a:solidFill>
                <a:uFill>
                  <a:solidFill>
                    <a:srgbClr val="ffffff"/>
                  </a:solidFill>
                </a:uFill>
                <a:latin typeface="Arial"/>
                <a:ea typeface="ＭＳ Ｐゴシック"/>
              </a:rPr>
              <a:t>gaf</a:t>
            </a:r>
            <a:r>
              <a:rPr i="1" lang="nl-NL" sz="2400" spc="-1" strike="noStrike">
                <a:solidFill>
                  <a:srgbClr val="000000"/>
                </a:solidFill>
                <a:uFill>
                  <a:solidFill>
                    <a:srgbClr val="ffffff"/>
                  </a:solidFill>
                </a:uFill>
                <a:latin typeface="Arial"/>
                <a:ea typeface="ＭＳ Ｐゴシック"/>
              </a:rPr>
              <a:t> hem een boek]</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[Hij keek erg blij], maar [hij heeft met beide cadeaus nooit iets gedaan]</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[Hij was dan ook niet zozeer blij met de cadeaus], [hij glimlachte om iets anders.]</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[Hij was blij], want [zijn kinderen hadden aan hem gedacht]</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gaf mijn zus een knipoog], [mijn zus knipoogde terug] en [we schonken ons nog wat in]</a:t>
            </a:r>
            <a:endParaRPr/>
          </a:p>
          <a:p>
            <a:pPr>
              <a:lnSpc>
                <a:spcPct val="90000"/>
              </a:lnSpc>
            </a:pP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Gelijkwaardige  zinnen kun je ‘nevenschikken’.</a:t>
            </a: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nsVW: </a:t>
            </a:r>
            <a:r>
              <a:rPr i="1" lang="nl-NL" sz="2400" spc="-1" strike="noStrike">
                <a:solidFill>
                  <a:srgbClr val="000000"/>
                </a:solidFill>
                <a:uFill>
                  <a:solidFill>
                    <a:srgbClr val="ffffff"/>
                  </a:solidFill>
                </a:uFill>
                <a:latin typeface="Arial"/>
                <a:ea typeface="ＭＳ Ｐゴシック"/>
              </a:rPr>
              <a:t>en, of, maar, doch, want, dus</a:t>
            </a:r>
            <a:r>
              <a:rPr lang="nl-NL" sz="2400" spc="-1" strike="noStrike">
                <a:solidFill>
                  <a:srgbClr val="000000"/>
                </a:solidFill>
                <a:uFill>
                  <a:solidFill>
                    <a:srgbClr val="ffffff"/>
                  </a:solidFill>
                </a:uFill>
                <a:latin typeface="Arial"/>
                <a:ea typeface="ＭＳ Ｐゴシック"/>
              </a:rPr>
              <a:t>.</a:t>
            </a:r>
            <a:endParaRPr/>
          </a:p>
          <a:p>
            <a:pPr>
              <a:lnSpc>
                <a:spcPct val="90000"/>
              </a:lnSpc>
            </a:pPr>
            <a:endParaRPr/>
          </a:p>
          <a:p>
            <a:pPr>
              <a:lnSpc>
                <a:spcPct val="90000"/>
              </a:lnSpc>
            </a:pPr>
            <a:endParaRPr/>
          </a:p>
        </p:txBody>
      </p:sp>
    </p:spTree>
  </p:cSld>
  <p:timing>
    <p:tnLst>
      <p:par>
        <p:cTn id="219" dur="indefinite" restart="never" nodeType="tmRoot">
          <p:childTnLst>
            <p:seq>
              <p:cTn id="220" dur="indefinite" nodeType="mainSeq">
                <p:childTnLst>
                  <p:par>
                    <p:cTn id="221" fill="hold">
                      <p:stCondLst>
                        <p:cond delay="indefinite"/>
                      </p:stCondLst>
                      <p:childTnLst>
                        <p:par>
                          <p:cTn id="222" fill="hold">
                            <p:stCondLst>
                              <p:cond delay="0"/>
                            </p:stCondLst>
                            <p:childTnLst>
                              <p:par>
                                <p:cTn id="223" nodeType="clickEffect" fill="hold" presetClass="entr" presetID="1">
                                  <p:stCondLst>
                                    <p:cond delay="0"/>
                                  </p:stCondLst>
                                  <p:childTnLst>
                                    <p:set>
                                      <p:cBhvr>
                                        <p:cTn id="224" dur="1" fill="hold">
                                          <p:stCondLst>
                                            <p:cond delay="0"/>
                                          </p:stCondLst>
                                        </p:cTn>
                                        <p:tgtEl>
                                          <p:spTgt spid="113">
                                            <p:txEl>
                                              <p:pRg st="393" end="440"/>
                                            </p:txEl>
                                          </p:spTgt>
                                        </p:tgtEl>
                                        <p:attrNameLst>
                                          <p:attrName>style.visibility</p:attrName>
                                        </p:attrNameLst>
                                      </p:cBhvr>
                                      <p:to>
                                        <p:strVal val="visible"/>
                                      </p:to>
                                    </p:set>
                                  </p:childTnLst>
                                </p:cTn>
                              </p:par>
                            </p:childTnLst>
                          </p:cTn>
                        </p:par>
                      </p:childTnLst>
                    </p:cTn>
                  </p:par>
                  <p:par>
                    <p:cTn id="225" fill="hold">
                      <p:stCondLst>
                        <p:cond delay="indefinite"/>
                      </p:stCondLst>
                      <p:childTnLst>
                        <p:par>
                          <p:cTn id="226" fill="hold">
                            <p:stCondLst>
                              <p:cond delay="0"/>
                            </p:stCondLst>
                            <p:childTnLst>
                              <p:par>
                                <p:cTn id="227" nodeType="clickEffect" fill="hold" presetClass="entr" presetID="1">
                                  <p:stCondLst>
                                    <p:cond delay="0"/>
                                  </p:stCondLst>
                                  <p:childTnLst>
                                    <p:set>
                                      <p:cBhvr>
                                        <p:cTn id="228" dur="1" fill="hold">
                                          <p:stCondLst>
                                            <p:cond delay="0"/>
                                          </p:stCondLst>
                                        </p:cTn>
                                        <p:tgtEl>
                                          <p:spTgt spid="113">
                                            <p:txEl>
                                              <p:pRg st="84" end="158"/>
                                            </p:txEl>
                                          </p:spTgt>
                                        </p:tgtEl>
                                        <p:attrNameLst>
                                          <p:attrName>style.visibility</p:attrName>
                                        </p:attrNameLst>
                                      </p:cBhvr>
                                      <p:to>
                                        <p:strVal val="visible"/>
                                      </p:to>
                                    </p:set>
                                  </p:childTnLst>
                                </p:cTn>
                              </p:par>
                              <p:par>
                                <p:cTn id="229" nodeType="withEffect" fill="hold" presetClass="entr" presetID="1">
                                  <p:stCondLst>
                                    <p:cond delay="0"/>
                                  </p:stCondLst>
                                  <p:childTnLst>
                                    <p:set>
                                      <p:cBhvr>
                                        <p:cTn id="230" dur="1" fill="hold">
                                          <p:stCondLst>
                                            <p:cond delay="0"/>
                                          </p:stCondLst>
                                        </p:cTn>
                                        <p:tgtEl>
                                          <p:spTgt spid="113">
                                            <p:txEl>
                                              <p:pRg st="158" end="242"/>
                                            </p:txEl>
                                          </p:spTgt>
                                        </p:tgtEl>
                                        <p:attrNameLst>
                                          <p:attrName>style.visibility</p:attrName>
                                        </p:attrNameLst>
                                      </p:cBhvr>
                                      <p:to>
                                        <p:strVal val="visible"/>
                                      </p:to>
                                    </p:set>
                                  </p:childTnLst>
                                </p:cTn>
                              </p:par>
                              <p:par>
                                <p:cTn id="231" nodeType="withEffect" fill="hold" presetClass="entr" presetID="1">
                                  <p:stCondLst>
                                    <p:cond delay="0"/>
                                  </p:stCondLst>
                                  <p:childTnLst>
                                    <p:set>
                                      <p:cBhvr>
                                        <p:cTn id="232" dur="1" fill="hold">
                                          <p:stCondLst>
                                            <p:cond delay="0"/>
                                          </p:stCondLst>
                                        </p:cTn>
                                        <p:tgtEl>
                                          <p:spTgt spid="113">
                                            <p:txEl>
                                              <p:pRg st="242" end="302"/>
                                            </p:txEl>
                                          </p:spTgt>
                                        </p:tgtEl>
                                        <p:attrNameLst>
                                          <p:attrName>style.visibility</p:attrName>
                                        </p:attrNameLst>
                                      </p:cBhvr>
                                      <p:to>
                                        <p:strVal val="visible"/>
                                      </p:to>
                                    </p:set>
                                  </p:childTnLst>
                                </p:cTn>
                              </p:par>
                              <p:par>
                                <p:cTn id="233" nodeType="withEffect" fill="hold" presetClass="entr" presetID="1">
                                  <p:stCondLst>
                                    <p:cond delay="0"/>
                                  </p:stCondLst>
                                  <p:childTnLst>
                                    <p:set>
                                      <p:cBhvr>
                                        <p:cTn id="234" dur="1" fill="hold">
                                          <p:stCondLst>
                                            <p:cond delay="0"/>
                                          </p:stCondLst>
                                        </p:cTn>
                                        <p:tgtEl>
                                          <p:spTgt spid="113">
                                            <p:txEl>
                                              <p:pRg st="302" end="392"/>
                                            </p:txEl>
                                          </p:spTgt>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nodeType="clickEffect" fill="hold" presetClass="entr" presetID="1">
                                  <p:stCondLst>
                                    <p:cond delay="0"/>
                                  </p:stCondLst>
                                  <p:childTnLst>
                                    <p:set>
                                      <p:cBhvr>
                                        <p:cTn id="238" dur="1" fill="hold">
                                          <p:stCondLst>
                                            <p:cond delay="0"/>
                                          </p:stCondLst>
                                        </p:cTn>
                                        <p:tgtEl>
                                          <p:spTgt spid="113">
                                            <p:txEl>
                                              <p:pRg st="440" end="47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TextShape 1"/>
          <p:cNvSpPr txBox="1"/>
          <p:nvPr/>
        </p:nvSpPr>
        <p:spPr>
          <a:xfrm>
            <a:off x="914400" y="1700640"/>
            <a:ext cx="7977600" cy="4896360"/>
          </a:xfrm>
          <a:prstGeom prst="rect">
            <a:avLst/>
          </a:prstGeom>
          <a:noFill/>
          <a:ln>
            <a:noFill/>
          </a:ln>
        </p:spPr>
        <p:txBody>
          <a:bodyPr/>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Jan at een appel en Piet een peer.</a:t>
            </a:r>
            <a:endParaRPr/>
          </a:p>
        </p:txBody>
      </p:sp>
      <p:sp>
        <p:nvSpPr>
          <p:cNvPr id="115" name="TextShape 2"/>
          <p:cNvSpPr txBox="1"/>
          <p:nvPr/>
        </p:nvSpPr>
        <p:spPr>
          <a:xfrm>
            <a:off x="1214280" y="274680"/>
            <a:ext cx="7472160" cy="1142640"/>
          </a:xfrm>
          <a:prstGeom prst="rect">
            <a:avLst/>
          </a:prstGeom>
          <a:noFill/>
          <a:ln>
            <a:noFill/>
          </a:ln>
        </p:spPr>
        <p:txBody>
          <a:bodyPr anchor="ctr"/>
          <a:p>
            <a:endParaRPr/>
          </a:p>
        </p:txBody>
      </p:sp>
    </p:spTree>
  </p:cSld>
  <p:timing>
    <p:tnLst>
      <p:par>
        <p:cTn id="239" dur="indefinite" restart="never" nodeType="tmRoot">
          <p:childTnLst>
            <p:seq>
              <p:cTn id="240" dur="indefinite" nodeType="mainSeq">
                <p:childTnLst>
                  <p:par>
                    <p:cTn id="241" fill="hold">
                      <p:stCondLst>
                        <p:cond delay="indefinite"/>
                      </p:stCondLst>
                      <p:childTnLst>
                        <p:par>
                          <p:cTn id="242" fill="hold">
                            <p:stCondLst>
                              <p:cond delay="0"/>
                            </p:stCondLst>
                            <p:childTnLst>
                              <p:par>
                                <p:cTn id="243" nodeType="clickEffect" fill="hold" presetClass="entr" presetID="1">
                                  <p:stCondLst>
                                    <p:cond delay="0"/>
                                  </p:stCondLst>
                                  <p:childTnLst>
                                    <p:set>
                                      <p:cBhvr>
                                        <p:cTn id="244" dur="1" fill="hold">
                                          <p:stCondLst>
                                            <p:cond delay="0"/>
                                          </p:stCondLst>
                                        </p:cTn>
                                        <p:tgtEl>
                                          <p:spTgt spid="114">
                                            <p:txEl>
                                              <p:pRg st="0" end="3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Samentrekking</a:t>
            </a:r>
            <a:endParaRPr/>
          </a:p>
        </p:txBody>
      </p:sp>
      <p:sp>
        <p:nvSpPr>
          <p:cNvPr id="117" name="TextShape 2"/>
          <p:cNvSpPr txBox="1"/>
          <p:nvPr/>
        </p:nvSpPr>
        <p:spPr>
          <a:xfrm>
            <a:off x="914400" y="1700640"/>
            <a:ext cx="7977600" cy="4896360"/>
          </a:xfrm>
          <a:prstGeom prst="rect">
            <a:avLst/>
          </a:prstGeom>
          <a:noFill/>
          <a:ln>
            <a:noFill/>
          </a:ln>
        </p:spPr>
        <p:txBody>
          <a:bodyPr/>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Jan at een appel en Piet (-) een peer.</a:t>
            </a:r>
            <a:endParaRPr/>
          </a:p>
          <a:p>
            <a:pPr>
              <a:lnSpc>
                <a:spcPct val="90000"/>
              </a:lnSpc>
            </a:pP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Samentrekking is het weglaten van een bestanddeel in een zin dat ook voorkomt in een </a:t>
            </a:r>
            <a:r>
              <a:rPr lang="nl-NL" sz="2400" spc="-1" strike="noStrike" u="sng">
                <a:solidFill>
                  <a:srgbClr val="000000"/>
                </a:solidFill>
                <a:uFill>
                  <a:solidFill>
                    <a:srgbClr val="ffffff"/>
                  </a:solidFill>
                </a:uFill>
                <a:latin typeface="Arial"/>
                <a:ea typeface="ＭＳ Ｐゴシック"/>
              </a:rPr>
              <a:t>nevengeschikte</a:t>
            </a:r>
            <a:r>
              <a:rPr lang="nl-NL" sz="2400" spc="-1" strike="noStrike">
                <a:solidFill>
                  <a:srgbClr val="000000"/>
                </a:solidFill>
                <a:uFill>
                  <a:solidFill>
                    <a:srgbClr val="ffffff"/>
                  </a:solidFill>
                </a:uFill>
                <a:latin typeface="Arial"/>
                <a:ea typeface="ＭＳ Ｐゴシック"/>
              </a:rPr>
              <a:t> zin.</a:t>
            </a:r>
            <a:endParaRPr/>
          </a:p>
        </p:txBody>
      </p:sp>
    </p:spTree>
  </p:cSld>
  <p:timing>
    <p:tnLst>
      <p:par>
        <p:cTn id="245" dur="indefinite" restart="never" nodeType="tmRoot">
          <p:childTnLst>
            <p:seq>
              <p:cTn id="246" dur="indefinite" nodeType="mainSeq">
                <p:childTnLst>
                  <p:par>
                    <p:cTn id="247" fill="hold">
                      <p:stCondLst>
                        <p:cond delay="indefinite"/>
                      </p:stCondLst>
                      <p:childTnLst>
                        <p:par>
                          <p:cTn id="248" fill="hold">
                            <p:stCondLst>
                              <p:cond delay="0"/>
                            </p:stCondLst>
                            <p:childTnLst>
                              <p:par>
                                <p:cTn id="249" nodeType="clickEffect" fill="hold" presetClass="entr" presetID="1">
                                  <p:stCondLst>
                                    <p:cond delay="0"/>
                                  </p:stCondLst>
                                  <p:childTnLst>
                                    <p:set>
                                      <p:cBhvr>
                                        <p:cTn id="250" dur="1" fill="hold">
                                          <p:stCondLst>
                                            <p:cond delay="0"/>
                                          </p:stCondLst>
                                        </p:cTn>
                                        <p:tgtEl>
                                          <p:spTgt spid="116"/>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nodeType="clickEffect" fill="hold" presetClass="entr" presetID="1">
                                  <p:stCondLst>
                                    <p:cond delay="0"/>
                                  </p:stCondLst>
                                  <p:childTnLst>
                                    <p:set>
                                      <p:cBhvr>
                                        <p:cTn id="254" dur="1" fill="hold">
                                          <p:stCondLst>
                                            <p:cond delay="0"/>
                                          </p:stCondLst>
                                        </p:cTn>
                                        <p:tgtEl>
                                          <p:spTgt spid="117">
                                            <p:txEl>
                                              <p:pRg st="40" end="14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Samentrekking</a:t>
            </a:r>
            <a:endParaRPr/>
          </a:p>
        </p:txBody>
      </p:sp>
      <p:sp>
        <p:nvSpPr>
          <p:cNvPr id="119" name="TextShape 2"/>
          <p:cNvSpPr txBox="1"/>
          <p:nvPr/>
        </p:nvSpPr>
        <p:spPr>
          <a:xfrm>
            <a:off x="914400" y="1700640"/>
            <a:ext cx="7977600" cy="4896360"/>
          </a:xfrm>
          <a:prstGeom prst="rect">
            <a:avLst/>
          </a:prstGeom>
          <a:noFill/>
          <a:ln>
            <a:noFill/>
          </a:ln>
        </p:spPr>
        <p:txBody>
          <a:bodyPr/>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Wat is er samengetrokken in de onderstaande zinnen?</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Franky zit op het balkon en leest een boek.</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Wie geeft vader een visakte en wie een boek?</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Hij leest maar zij schrijft gedichten.</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Gisteren mocht ik niet, maar moest ik koken.</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Franky zit op het balkon en (-) leest een boek.</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Wie geeft vader een visakte en wie (-) (-) een boek?</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Hij leest (-) maar zij schrijft gedichten.</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Gisteren mocht ik niet (-), maar (-) moest ik koken.</a:t>
            </a:r>
            <a:endParaRPr/>
          </a:p>
        </p:txBody>
      </p:sp>
    </p:spTree>
  </p:cSld>
  <p:timing>
    <p:tnLst>
      <p:par>
        <p:cTn id="255" dur="indefinite" restart="never" nodeType="tmRoot">
          <p:childTnLst>
            <p:seq>
              <p:cTn id="256" dur="indefinite" nodeType="mainSeq">
                <p:childTnLst>
                  <p:par>
                    <p:cTn id="257" fill="hold">
                      <p:stCondLst>
                        <p:cond delay="indefinite"/>
                      </p:stCondLst>
                      <p:childTnLst>
                        <p:par>
                          <p:cTn id="258" fill="hold">
                            <p:stCondLst>
                              <p:cond delay="0"/>
                            </p:stCondLst>
                            <p:childTnLst>
                              <p:par>
                                <p:cTn id="259" nodeType="clickEffect" fill="hold" presetClass="entr" presetID="1">
                                  <p:stCondLst>
                                    <p:cond delay="0"/>
                                  </p:stCondLst>
                                  <p:childTnLst>
                                    <p:set>
                                      <p:cBhvr>
                                        <p:cTn id="260" dur="1" fill="hold">
                                          <p:stCondLst>
                                            <p:cond delay="0"/>
                                          </p:stCondLst>
                                        </p:cTn>
                                        <p:tgtEl>
                                          <p:spTgt spid="119">
                                            <p:txEl>
                                              <p:pRg st="0" end="52"/>
                                            </p:txEl>
                                          </p:spTgt>
                                        </p:tgtEl>
                                        <p:attrNameLst>
                                          <p:attrName>style.visibility</p:attrName>
                                        </p:attrNameLst>
                                      </p:cBhvr>
                                      <p:to>
                                        <p:strVal val="visible"/>
                                      </p:to>
                                    </p:set>
                                  </p:childTnLst>
                                </p:cTn>
                              </p:par>
                            </p:childTnLst>
                          </p:cTn>
                        </p:par>
                      </p:childTnLst>
                    </p:cTn>
                  </p:par>
                  <p:par>
                    <p:cTn id="261" fill="hold">
                      <p:stCondLst>
                        <p:cond delay="indefinite"/>
                      </p:stCondLst>
                      <p:childTnLst>
                        <p:par>
                          <p:cTn id="262" fill="hold">
                            <p:stCondLst>
                              <p:cond delay="0"/>
                            </p:stCondLst>
                            <p:childTnLst>
                              <p:par>
                                <p:cTn id="263" nodeType="clickEffect" fill="hold" presetClass="entr" presetID="1">
                                  <p:stCondLst>
                                    <p:cond delay="0"/>
                                  </p:stCondLst>
                                  <p:childTnLst>
                                    <p:set>
                                      <p:cBhvr>
                                        <p:cTn id="264" dur="1" fill="hold">
                                          <p:stCondLst>
                                            <p:cond delay="0"/>
                                          </p:stCondLst>
                                        </p:cTn>
                                        <p:tgtEl>
                                          <p:spTgt spid="119">
                                            <p:txEl>
                                              <p:pRg st="181" end="226"/>
                                            </p:txEl>
                                          </p:spTgt>
                                        </p:tgtEl>
                                        <p:attrNameLst>
                                          <p:attrName>style.visibility</p:attrName>
                                        </p:attrNameLst>
                                      </p:cBhvr>
                                      <p:to>
                                        <p:strVal val="visible"/>
                                      </p:to>
                                    </p:set>
                                  </p:childTnLst>
                                </p:cTn>
                              </p:par>
                              <p:par>
                                <p:cTn id="265" nodeType="withEffect" fill="hold" presetClass="entr" presetID="1">
                                  <p:stCondLst>
                                    <p:cond delay="0"/>
                                  </p:stCondLst>
                                  <p:childTnLst>
                                    <p:set>
                                      <p:cBhvr>
                                        <p:cTn id="266" dur="1" fill="hold">
                                          <p:stCondLst>
                                            <p:cond delay="0"/>
                                          </p:stCondLst>
                                        </p:cTn>
                                        <p:tgtEl>
                                          <p:spTgt spid="119">
                                            <p:txEl>
                                              <p:pRg st="53" end="97"/>
                                            </p:txEl>
                                          </p:spTgt>
                                        </p:tgtEl>
                                        <p:attrNameLst>
                                          <p:attrName>style.visibility</p:attrName>
                                        </p:attrNameLst>
                                      </p:cBhvr>
                                      <p:to>
                                        <p:strVal val="visible"/>
                                      </p:to>
                                    </p:set>
                                  </p:childTnLst>
                                </p:cTn>
                              </p:par>
                              <p:par>
                                <p:cTn id="267" nodeType="withEffect" fill="hold" presetClass="entr" presetID="1">
                                  <p:stCondLst>
                                    <p:cond delay="0"/>
                                  </p:stCondLst>
                                  <p:childTnLst>
                                    <p:set>
                                      <p:cBhvr>
                                        <p:cTn id="268" dur="1" fill="hold">
                                          <p:stCondLst>
                                            <p:cond delay="0"/>
                                          </p:stCondLst>
                                        </p:cTn>
                                        <p:tgtEl>
                                          <p:spTgt spid="119">
                                            <p:txEl>
                                              <p:pRg st="97" end="142"/>
                                            </p:txEl>
                                          </p:spTgt>
                                        </p:tgtEl>
                                        <p:attrNameLst>
                                          <p:attrName>style.visibility</p:attrName>
                                        </p:attrNameLst>
                                      </p:cBhvr>
                                      <p:to>
                                        <p:strVal val="visible"/>
                                      </p:to>
                                    </p:set>
                                  </p:childTnLst>
                                </p:cTn>
                              </p:par>
                              <p:par>
                                <p:cTn id="269" nodeType="withEffect" fill="hold" presetClass="entr" presetID="1">
                                  <p:stCondLst>
                                    <p:cond delay="0"/>
                                  </p:stCondLst>
                                  <p:childTnLst>
                                    <p:set>
                                      <p:cBhvr>
                                        <p:cTn id="270" dur="1" fill="hold">
                                          <p:stCondLst>
                                            <p:cond delay="0"/>
                                          </p:stCondLst>
                                        </p:cTn>
                                        <p:tgtEl>
                                          <p:spTgt spid="119">
                                            <p:txEl>
                                              <p:pRg st="142" end="181"/>
                                            </p:txEl>
                                          </p:spTgt>
                                        </p:tgtEl>
                                        <p:attrNameLst>
                                          <p:attrName>style.visibility</p:attrName>
                                        </p:attrNameLst>
                                      </p:cBhvr>
                                      <p:to>
                                        <p:strVal val="visible"/>
                                      </p:to>
                                    </p:set>
                                  </p:childTnLst>
                                </p:cTn>
                              </p:par>
                            </p:childTnLst>
                          </p:cTn>
                        </p:par>
                      </p:childTnLst>
                    </p:cTn>
                  </p:par>
                  <p:par>
                    <p:cTn id="271" fill="hold">
                      <p:stCondLst>
                        <p:cond delay="indefinite"/>
                      </p:stCondLst>
                      <p:childTnLst>
                        <p:par>
                          <p:cTn id="272" fill="hold">
                            <p:stCondLst>
                              <p:cond delay="0"/>
                            </p:stCondLst>
                            <p:childTnLst>
                              <p:par>
                                <p:cTn id="273" nodeType="clickEffect" fill="hold" presetClass="entr" presetID="1">
                                  <p:stCondLst>
                                    <p:cond delay="0"/>
                                  </p:stCondLst>
                                  <p:childTnLst>
                                    <p:set>
                                      <p:cBhvr>
                                        <p:cTn id="274" dur="1" fill="hold">
                                          <p:stCondLst>
                                            <p:cond delay="0"/>
                                          </p:stCondLst>
                                        </p:cTn>
                                        <p:tgtEl>
                                          <p:spTgt spid="119">
                                            <p:txEl>
                                              <p:pRg st="227" end="275"/>
                                            </p:txEl>
                                          </p:spTgt>
                                        </p:tgtEl>
                                        <p:attrNameLst>
                                          <p:attrName>style.visibility</p:attrName>
                                        </p:attrNameLst>
                                      </p:cBhvr>
                                      <p:to>
                                        <p:strVal val="visible"/>
                                      </p:to>
                                    </p:set>
                                  </p:childTnLst>
                                </p:cTn>
                              </p:par>
                              <p:par>
                                <p:cTn id="275" nodeType="withEffect" fill="hold" presetClass="entr" presetID="1">
                                  <p:stCondLst>
                                    <p:cond delay="0"/>
                                  </p:stCondLst>
                                  <p:childTnLst>
                                    <p:set>
                                      <p:cBhvr>
                                        <p:cTn id="276" dur="1" fill="hold">
                                          <p:stCondLst>
                                            <p:cond delay="0"/>
                                          </p:stCondLst>
                                        </p:cTn>
                                        <p:tgtEl>
                                          <p:spTgt spid="119">
                                            <p:txEl>
                                              <p:pRg st="275" end="328"/>
                                            </p:txEl>
                                          </p:spTgt>
                                        </p:tgtEl>
                                        <p:attrNameLst>
                                          <p:attrName>style.visibility</p:attrName>
                                        </p:attrNameLst>
                                      </p:cBhvr>
                                      <p:to>
                                        <p:strVal val="visible"/>
                                      </p:to>
                                    </p:set>
                                  </p:childTnLst>
                                </p:cTn>
                              </p:par>
                              <p:par>
                                <p:cTn id="277" nodeType="withEffect" fill="hold" presetClass="entr" presetID="1">
                                  <p:stCondLst>
                                    <p:cond delay="0"/>
                                  </p:stCondLst>
                                  <p:childTnLst>
                                    <p:set>
                                      <p:cBhvr>
                                        <p:cTn id="278" dur="1" fill="hold">
                                          <p:stCondLst>
                                            <p:cond delay="0"/>
                                          </p:stCondLst>
                                        </p:cTn>
                                        <p:tgtEl>
                                          <p:spTgt spid="119">
                                            <p:txEl>
                                              <p:pRg st="328" end="371"/>
                                            </p:txEl>
                                          </p:spTgt>
                                        </p:tgtEl>
                                        <p:attrNameLst>
                                          <p:attrName>style.visibility</p:attrName>
                                        </p:attrNameLst>
                                      </p:cBhvr>
                                      <p:to>
                                        <p:strVal val="visible"/>
                                      </p:to>
                                    </p:set>
                                  </p:childTnLst>
                                </p:cTn>
                              </p:par>
                              <p:par>
                                <p:cTn id="279" nodeType="withEffect" fill="hold" presetClass="entr" presetID="1">
                                  <p:stCondLst>
                                    <p:cond delay="0"/>
                                  </p:stCondLst>
                                  <p:childTnLst>
                                    <p:set>
                                      <p:cBhvr>
                                        <p:cTn id="280" dur="1" fill="hold">
                                          <p:stCondLst>
                                            <p:cond delay="0"/>
                                          </p:stCondLst>
                                        </p:cTn>
                                        <p:tgtEl>
                                          <p:spTgt spid="119">
                                            <p:txEl>
                                              <p:pRg st="371" end="42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Samentrekking</a:t>
            </a:r>
            <a:endParaRPr/>
          </a:p>
        </p:txBody>
      </p:sp>
      <p:sp>
        <p:nvSpPr>
          <p:cNvPr id="121" name="TextShape 2"/>
          <p:cNvSpPr txBox="1"/>
          <p:nvPr/>
        </p:nvSpPr>
        <p:spPr>
          <a:xfrm>
            <a:off x="914400" y="1700640"/>
            <a:ext cx="7977600" cy="4896360"/>
          </a:xfrm>
          <a:prstGeom prst="rect">
            <a:avLst/>
          </a:prstGeom>
          <a:noFill/>
          <a:ln>
            <a:noFill/>
          </a:ln>
        </p:spPr>
        <p:txBody>
          <a:bodyPr/>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Welk element is samengetrokken?</a:t>
            </a: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Wat is de functie van het element in beide zinnen?</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Die broek kost 80 euro en vind ik niet mooi.</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Die broek kost 80 euro en (-) vind ik niet mooi.</a:t>
            </a:r>
            <a:endParaRPr/>
          </a:p>
          <a:p>
            <a:pPr marL="343080" indent="-342720">
              <a:lnSpc>
                <a:spcPct val="90000"/>
              </a:lnSpc>
            </a:pPr>
            <a:r>
              <a:rPr lang="nl-NL" sz="2400" spc="-1" strike="noStrike">
                <a:solidFill>
                  <a:srgbClr val="000000"/>
                </a:solidFill>
                <a:uFill>
                  <a:solidFill>
                    <a:srgbClr val="ffffff"/>
                  </a:solidFill>
                </a:uFill>
                <a:latin typeface="Arial"/>
                <a:ea typeface="ＭＳ Ｐゴシック"/>
              </a:rPr>
              <a:t>        </a:t>
            </a:r>
            <a:r>
              <a:rPr lang="nl-NL" sz="2400" spc="-1" strike="noStrike">
                <a:solidFill>
                  <a:srgbClr val="000000"/>
                </a:solidFill>
                <a:uFill>
                  <a:solidFill>
                    <a:srgbClr val="ffffff"/>
                  </a:solidFill>
                </a:uFill>
                <a:latin typeface="Arial"/>
                <a:ea typeface="ＭＳ Ｐゴシック"/>
              </a:rPr>
              <a:t>OND                              LV</a:t>
            </a:r>
            <a:endParaRPr/>
          </a:p>
          <a:p>
            <a:pPr>
              <a:lnSpc>
                <a:spcPct val="90000"/>
              </a:lnSpc>
            </a:pP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Samentrekking mag alleen als het bestanddeel in beide zinnen dezelfde grammaticale </a:t>
            </a:r>
            <a:r>
              <a:rPr lang="nl-NL" sz="2400" spc="-1" strike="noStrike" u="sng">
                <a:solidFill>
                  <a:srgbClr val="000000"/>
                </a:solidFill>
                <a:uFill>
                  <a:solidFill>
                    <a:srgbClr val="ffffff"/>
                  </a:solidFill>
                </a:uFill>
                <a:latin typeface="Arial"/>
                <a:ea typeface="ＭＳ Ｐゴシック"/>
              </a:rPr>
              <a:t>functie</a:t>
            </a:r>
            <a:r>
              <a:rPr lang="nl-NL" sz="2400" spc="-1" strike="noStrike">
                <a:solidFill>
                  <a:srgbClr val="000000"/>
                </a:solidFill>
                <a:uFill>
                  <a:solidFill>
                    <a:srgbClr val="ffffff"/>
                  </a:solidFill>
                </a:uFill>
                <a:latin typeface="Arial"/>
                <a:ea typeface="ＭＳ Ｐゴシック"/>
              </a:rPr>
              <a:t> heeft.</a:t>
            </a:r>
            <a:endParaRPr/>
          </a:p>
        </p:txBody>
      </p:sp>
    </p:spTree>
  </p:cSld>
  <p:timing>
    <p:tnLst>
      <p:par>
        <p:cTn id="281" dur="indefinite" restart="never" nodeType="tmRoot">
          <p:childTnLst>
            <p:seq>
              <p:cTn id="282" dur="indefinite" nodeType="mainSeq">
                <p:childTnLst>
                  <p:par>
                    <p:cTn id="283" fill="hold">
                      <p:stCondLst>
                        <p:cond delay="indefinite"/>
                      </p:stCondLst>
                      <p:childTnLst>
                        <p:par>
                          <p:cTn id="284" fill="hold">
                            <p:stCondLst>
                              <p:cond delay="0"/>
                            </p:stCondLst>
                            <p:childTnLst>
                              <p:par>
                                <p:cTn id="285" nodeType="clickEffect" fill="hold" presetClass="entr" presetID="1">
                                  <p:stCondLst>
                                    <p:cond delay="0"/>
                                  </p:stCondLst>
                                  <p:childTnLst>
                                    <p:set>
                                      <p:cBhvr>
                                        <p:cTn id="286" dur="1" fill="hold">
                                          <p:stCondLst>
                                            <p:cond delay="0"/>
                                          </p:stCondLst>
                                        </p:cTn>
                                        <p:tgtEl>
                                          <p:spTgt spid="121">
                                            <p:txEl>
                                              <p:pRg st="0" end="32"/>
                                            </p:txEl>
                                          </p:spTgt>
                                        </p:tgtEl>
                                        <p:attrNameLst>
                                          <p:attrName>style.visibility</p:attrName>
                                        </p:attrNameLst>
                                      </p:cBhvr>
                                      <p:to>
                                        <p:strVal val="visible"/>
                                      </p:to>
                                    </p:set>
                                  </p:childTnLst>
                                </p:cTn>
                              </p:par>
                              <p:par>
                                <p:cTn id="287" nodeType="withEffect" fill="hold" presetClass="entr" presetID="1">
                                  <p:stCondLst>
                                    <p:cond delay="0"/>
                                  </p:stCondLst>
                                  <p:childTnLst>
                                    <p:set>
                                      <p:cBhvr>
                                        <p:cTn id="288" dur="1" fill="hold">
                                          <p:stCondLst>
                                            <p:cond delay="0"/>
                                          </p:stCondLst>
                                        </p:cTn>
                                        <p:tgtEl>
                                          <p:spTgt spid="121">
                                            <p:txEl>
                                              <p:pRg st="32" end="83"/>
                                            </p:txEl>
                                          </p:spTgt>
                                        </p:tgtEl>
                                        <p:attrNameLst>
                                          <p:attrName>style.visibility</p:attrName>
                                        </p:attrNameLst>
                                      </p:cBhvr>
                                      <p:to>
                                        <p:strVal val="visible"/>
                                      </p:to>
                                    </p:set>
                                  </p:childTnLst>
                                </p:cTn>
                              </p:par>
                            </p:childTnLst>
                          </p:cTn>
                        </p:par>
                      </p:childTnLst>
                    </p:cTn>
                  </p:par>
                  <p:par>
                    <p:cTn id="289" fill="hold">
                      <p:stCondLst>
                        <p:cond delay="indefinite"/>
                      </p:stCondLst>
                      <p:childTnLst>
                        <p:par>
                          <p:cTn id="290" fill="hold">
                            <p:stCondLst>
                              <p:cond delay="0"/>
                            </p:stCondLst>
                            <p:childTnLst>
                              <p:par>
                                <p:cTn id="291" nodeType="clickEffect" fill="hold" presetClass="entr" presetID="1">
                                  <p:stCondLst>
                                    <p:cond delay="0"/>
                                  </p:stCondLst>
                                  <p:childTnLst>
                                    <p:set>
                                      <p:cBhvr>
                                        <p:cTn id="292" dur="1" fill="hold">
                                          <p:stCondLst>
                                            <p:cond delay="0"/>
                                          </p:stCondLst>
                                        </p:cTn>
                                        <p:tgtEl>
                                          <p:spTgt spid="121">
                                            <p:txEl>
                                              <p:pRg st="84" end="129"/>
                                            </p:txEl>
                                          </p:spTgt>
                                        </p:tgtEl>
                                        <p:attrNameLst>
                                          <p:attrName>style.visibility</p:attrName>
                                        </p:attrNameLst>
                                      </p:cBhvr>
                                      <p:to>
                                        <p:strVal val="visible"/>
                                      </p:to>
                                    </p:set>
                                  </p:childTnLst>
                                </p:cTn>
                              </p:par>
                            </p:childTnLst>
                          </p:cTn>
                        </p:par>
                      </p:childTnLst>
                    </p:cTn>
                  </p:par>
                  <p:par>
                    <p:cTn id="293" fill="hold">
                      <p:stCondLst>
                        <p:cond delay="indefinite"/>
                      </p:stCondLst>
                      <p:childTnLst>
                        <p:par>
                          <p:cTn id="294" fill="hold">
                            <p:stCondLst>
                              <p:cond delay="0"/>
                            </p:stCondLst>
                            <p:childTnLst>
                              <p:par>
                                <p:cTn id="295" nodeType="clickEffect" fill="hold" presetClass="entr" presetID="1">
                                  <p:stCondLst>
                                    <p:cond delay="0"/>
                                  </p:stCondLst>
                                  <p:childTnLst>
                                    <p:set>
                                      <p:cBhvr>
                                        <p:cTn id="296" dur="1" fill="hold">
                                          <p:stCondLst>
                                            <p:cond delay="0"/>
                                          </p:stCondLst>
                                        </p:cTn>
                                        <p:tgtEl>
                                          <p:spTgt spid="121">
                                            <p:txEl>
                                              <p:pRg st="129" end="178"/>
                                            </p:txEl>
                                          </p:spTgt>
                                        </p:tgtEl>
                                        <p:attrNameLst>
                                          <p:attrName>style.visibility</p:attrName>
                                        </p:attrNameLst>
                                      </p:cBhvr>
                                      <p:to>
                                        <p:strVal val="visible"/>
                                      </p:to>
                                    </p:set>
                                  </p:childTnLst>
                                </p:cTn>
                              </p:par>
                            </p:childTnLst>
                          </p:cTn>
                        </p:par>
                      </p:childTnLst>
                    </p:cTn>
                  </p:par>
                  <p:par>
                    <p:cTn id="297" fill="hold">
                      <p:stCondLst>
                        <p:cond delay="indefinite"/>
                      </p:stCondLst>
                      <p:childTnLst>
                        <p:par>
                          <p:cTn id="298" fill="hold">
                            <p:stCondLst>
                              <p:cond delay="0"/>
                            </p:stCondLst>
                            <p:childTnLst>
                              <p:par>
                                <p:cTn id="299" nodeType="clickEffect" fill="hold" presetClass="entr" presetID="1">
                                  <p:stCondLst>
                                    <p:cond delay="0"/>
                                  </p:stCondLst>
                                  <p:childTnLst>
                                    <p:set>
                                      <p:cBhvr>
                                        <p:cTn id="300" dur="1" fill="hold">
                                          <p:stCondLst>
                                            <p:cond delay="0"/>
                                          </p:stCondLst>
                                        </p:cTn>
                                        <p:tgtEl>
                                          <p:spTgt spid="121">
                                            <p:txEl>
                                              <p:pRg st="178" end="222"/>
                                            </p:txEl>
                                          </p:spTgt>
                                        </p:tgtEl>
                                        <p:attrNameLst>
                                          <p:attrName>style.visibility</p:attrName>
                                        </p:attrNameLst>
                                      </p:cBhvr>
                                      <p:to>
                                        <p:strVal val="visible"/>
                                      </p:to>
                                    </p:set>
                                  </p:childTnLst>
                                </p:cTn>
                              </p:par>
                            </p:childTnLst>
                          </p:cTn>
                        </p:par>
                      </p:childTnLst>
                    </p:cTn>
                  </p:par>
                  <p:par>
                    <p:cTn id="301" fill="hold">
                      <p:stCondLst>
                        <p:cond delay="indefinite"/>
                      </p:stCondLst>
                      <p:childTnLst>
                        <p:par>
                          <p:cTn id="302" fill="hold">
                            <p:stCondLst>
                              <p:cond delay="0"/>
                            </p:stCondLst>
                            <p:childTnLst>
                              <p:par>
                                <p:cTn id="303" nodeType="clickEffect" fill="hold" presetClass="entr" presetID="1">
                                  <p:stCondLst>
                                    <p:cond delay="0"/>
                                  </p:stCondLst>
                                  <p:childTnLst>
                                    <p:set>
                                      <p:cBhvr>
                                        <p:cTn id="304" dur="1" fill="hold">
                                          <p:stCondLst>
                                            <p:cond delay="0"/>
                                          </p:stCondLst>
                                        </p:cTn>
                                        <p:tgtEl>
                                          <p:spTgt spid="121">
                                            <p:txEl>
                                              <p:pRg st="223" end="32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Samentrekking</a:t>
            </a:r>
            <a:endParaRPr/>
          </a:p>
        </p:txBody>
      </p:sp>
      <p:sp>
        <p:nvSpPr>
          <p:cNvPr id="123" name="TextShape 2"/>
          <p:cNvSpPr txBox="1"/>
          <p:nvPr/>
        </p:nvSpPr>
        <p:spPr>
          <a:xfrm>
            <a:off x="914400" y="1700640"/>
            <a:ext cx="7977600" cy="4896360"/>
          </a:xfrm>
          <a:prstGeom prst="rect">
            <a:avLst/>
          </a:prstGeom>
          <a:noFill/>
          <a:ln>
            <a:noFill/>
          </a:ln>
        </p:spPr>
        <p:txBody>
          <a:bodyPr/>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Welk element is samengetrokken?</a:t>
            </a: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Wat is de betekenis van het element in de zinnen?</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Hij maakte een vergissing en vervolgens dat hij wegkwam.</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Mijn vader houdt kippen en van mijn moeder.</a:t>
            </a:r>
            <a:endParaRPr/>
          </a:p>
          <a:p>
            <a:pPr>
              <a:lnSpc>
                <a:spcPct val="90000"/>
              </a:lnSpc>
            </a:pPr>
            <a:endParaRPr/>
          </a:p>
          <a:p>
            <a:pPr>
              <a:lnSpc>
                <a:spcPct val="90000"/>
              </a:lnSpc>
            </a:pPr>
            <a:endParaRPr/>
          </a:p>
          <a:p>
            <a:pPr>
              <a:lnSpc>
                <a:spcPct val="90000"/>
              </a:lnSpc>
            </a:pPr>
            <a:endParaRPr/>
          </a:p>
        </p:txBody>
      </p:sp>
    </p:spTree>
  </p:cSld>
  <p:timing>
    <p:tnLst>
      <p:par>
        <p:cTn id="305" dur="indefinite" restart="never" nodeType="tmRoot">
          <p:childTnLst>
            <p:seq>
              <p:cTn id="306" dur="indefinite" nodeType="mainSeq">
                <p:childTnLst>
                  <p:par>
                    <p:cTn id="307" fill="hold">
                      <p:stCondLst>
                        <p:cond delay="indefinite"/>
                      </p:stCondLst>
                      <p:childTnLst>
                        <p:par>
                          <p:cTn id="308" fill="hold">
                            <p:stCondLst>
                              <p:cond delay="0"/>
                            </p:stCondLst>
                            <p:childTnLst>
                              <p:par>
                                <p:cTn id="309" nodeType="clickEffect" fill="hold" presetClass="entr" presetID="1">
                                  <p:stCondLst>
                                    <p:cond delay="0"/>
                                  </p:stCondLst>
                                  <p:childTnLst>
                                    <p:set>
                                      <p:cBhvr>
                                        <p:cTn id="310" dur="1" fill="hold">
                                          <p:stCondLst>
                                            <p:cond delay="0"/>
                                          </p:stCondLst>
                                        </p:cTn>
                                        <p:tgtEl>
                                          <p:spTgt spid="123">
                                            <p:txEl>
                                              <p:pRg st="0" end="32"/>
                                            </p:txEl>
                                          </p:spTgt>
                                        </p:tgtEl>
                                        <p:attrNameLst>
                                          <p:attrName>style.visibility</p:attrName>
                                        </p:attrNameLst>
                                      </p:cBhvr>
                                      <p:to>
                                        <p:strVal val="visible"/>
                                      </p:to>
                                    </p:set>
                                  </p:childTnLst>
                                </p:cTn>
                              </p:par>
                              <p:par>
                                <p:cTn id="311" nodeType="withEffect" fill="hold" presetClass="entr" presetID="1">
                                  <p:stCondLst>
                                    <p:cond delay="0"/>
                                  </p:stCondLst>
                                  <p:childTnLst>
                                    <p:set>
                                      <p:cBhvr>
                                        <p:cTn id="312" dur="1" fill="hold">
                                          <p:stCondLst>
                                            <p:cond delay="0"/>
                                          </p:stCondLst>
                                        </p:cTn>
                                        <p:tgtEl>
                                          <p:spTgt spid="123">
                                            <p:txEl>
                                              <p:pRg st="32" end="82"/>
                                            </p:txEl>
                                          </p:spTgt>
                                        </p:tgtEl>
                                        <p:attrNameLst>
                                          <p:attrName>style.visibility</p:attrName>
                                        </p:attrNameLst>
                                      </p:cBhvr>
                                      <p:to>
                                        <p:strVal val="visible"/>
                                      </p:to>
                                    </p:set>
                                  </p:childTnLst>
                                </p:cTn>
                              </p:par>
                            </p:childTnLst>
                          </p:cTn>
                        </p:par>
                      </p:childTnLst>
                    </p:cTn>
                  </p:par>
                  <p:par>
                    <p:cTn id="313" fill="hold">
                      <p:stCondLst>
                        <p:cond delay="indefinite"/>
                      </p:stCondLst>
                      <p:childTnLst>
                        <p:par>
                          <p:cTn id="314" fill="hold">
                            <p:stCondLst>
                              <p:cond delay="0"/>
                            </p:stCondLst>
                            <p:childTnLst>
                              <p:par>
                                <p:cTn id="315" nodeType="clickEffect" fill="hold" presetClass="entr" presetID="1">
                                  <p:stCondLst>
                                    <p:cond delay="0"/>
                                  </p:stCondLst>
                                  <p:childTnLst>
                                    <p:set>
                                      <p:cBhvr>
                                        <p:cTn id="316" dur="1" fill="hold">
                                          <p:stCondLst>
                                            <p:cond delay="0"/>
                                          </p:stCondLst>
                                        </p:cTn>
                                        <p:tgtEl>
                                          <p:spTgt spid="123">
                                            <p:txEl>
                                              <p:pRg st="83" end="140"/>
                                            </p:txEl>
                                          </p:spTgt>
                                        </p:tgtEl>
                                        <p:attrNameLst>
                                          <p:attrName>style.visibility</p:attrName>
                                        </p:attrNameLst>
                                      </p:cBhvr>
                                      <p:to>
                                        <p:strVal val="visible"/>
                                      </p:to>
                                    </p:set>
                                  </p:childTnLst>
                                </p:cTn>
                              </p:par>
                              <p:par>
                                <p:cTn id="317" nodeType="withEffect" fill="hold" presetClass="entr" presetID="1">
                                  <p:stCondLst>
                                    <p:cond delay="0"/>
                                  </p:stCondLst>
                                  <p:childTnLst>
                                    <p:set>
                                      <p:cBhvr>
                                        <p:cTn id="318" dur="1" fill="hold">
                                          <p:stCondLst>
                                            <p:cond delay="0"/>
                                          </p:stCondLst>
                                        </p:cTn>
                                        <p:tgtEl>
                                          <p:spTgt spid="123">
                                            <p:txEl>
                                              <p:pRg st="140" end="18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Samentrekking</a:t>
            </a:r>
            <a:endParaRPr/>
          </a:p>
        </p:txBody>
      </p:sp>
      <p:sp>
        <p:nvSpPr>
          <p:cNvPr id="125" name="TextShape 2"/>
          <p:cNvSpPr txBox="1"/>
          <p:nvPr/>
        </p:nvSpPr>
        <p:spPr>
          <a:xfrm>
            <a:off x="914400" y="1700640"/>
            <a:ext cx="7977600" cy="4896360"/>
          </a:xfrm>
          <a:prstGeom prst="rect">
            <a:avLst/>
          </a:prstGeom>
          <a:noFill/>
          <a:ln>
            <a:noFill/>
          </a:ln>
        </p:spPr>
        <p:txBody>
          <a:bodyPr/>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Welk element is samengetrokken?</a:t>
            </a: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Wat is de betekenis van het element in de zinnen?</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Hij maakte een vergissing en (-) vervolgens dat hij wegkwam.</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Mijn vader houdt kippen en (-) van mijn moeder.</a:t>
            </a:r>
            <a:endParaRPr/>
          </a:p>
          <a:p>
            <a:pPr>
              <a:lnSpc>
                <a:spcPct val="90000"/>
              </a:lnSpc>
            </a:pP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Samentrekking mag alleen als het bestanddeel in beide zinnen dezelfde </a:t>
            </a:r>
            <a:r>
              <a:rPr lang="nl-NL" sz="2400" spc="-1" strike="noStrike" u="sng">
                <a:solidFill>
                  <a:srgbClr val="000000"/>
                </a:solidFill>
                <a:uFill>
                  <a:solidFill>
                    <a:srgbClr val="ffffff"/>
                  </a:solidFill>
                </a:uFill>
                <a:latin typeface="Arial"/>
                <a:ea typeface="ＭＳ Ｐゴシック"/>
              </a:rPr>
              <a:t>betekenis</a:t>
            </a:r>
            <a:r>
              <a:rPr lang="nl-NL" sz="2400" spc="-1" strike="noStrike">
                <a:solidFill>
                  <a:srgbClr val="000000"/>
                </a:solidFill>
                <a:uFill>
                  <a:solidFill>
                    <a:srgbClr val="ffffff"/>
                  </a:solidFill>
                </a:uFill>
                <a:latin typeface="Arial"/>
                <a:ea typeface="ＭＳ Ｐゴシック"/>
              </a:rPr>
              <a:t> heeft.</a:t>
            </a:r>
            <a:endParaRPr/>
          </a:p>
          <a:p>
            <a:pPr>
              <a:lnSpc>
                <a:spcPct val="90000"/>
              </a:lnSpc>
            </a:pPr>
            <a:endParaRPr/>
          </a:p>
          <a:p>
            <a:pPr>
              <a:lnSpc>
                <a:spcPct val="90000"/>
              </a:lnSpc>
            </a:pPr>
            <a:endParaRPr/>
          </a:p>
        </p:txBody>
      </p:sp>
    </p:spTree>
  </p:cSld>
  <p:timing>
    <p:tnLst>
      <p:par>
        <p:cTn id="319" dur="indefinite" restart="never" nodeType="tmRoot">
          <p:childTnLst>
            <p:seq>
              <p:cTn id="320" dur="indefinite" nodeType="mainSeq">
                <p:childTnLst>
                  <p:par>
                    <p:cTn id="321" fill="hold">
                      <p:stCondLst>
                        <p:cond delay="indefinite"/>
                      </p:stCondLst>
                      <p:childTnLst>
                        <p:par>
                          <p:cTn id="322" fill="hold">
                            <p:stCondLst>
                              <p:cond delay="0"/>
                            </p:stCondLst>
                            <p:childTnLst>
                              <p:par>
                                <p:cTn id="323" nodeType="clickEffect" fill="hold" presetClass="entr" presetID="1">
                                  <p:stCondLst>
                                    <p:cond delay="0"/>
                                  </p:stCondLst>
                                  <p:childTnLst>
                                    <p:set>
                                      <p:cBhvr>
                                        <p:cTn id="324" dur="1" fill="hold">
                                          <p:stCondLst>
                                            <p:cond delay="0"/>
                                          </p:stCondLst>
                                        </p:cTn>
                                        <p:tgtEl>
                                          <p:spTgt spid="125">
                                            <p:txEl>
                                              <p:pRg st="193" end="28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Oefening</a:t>
            </a:r>
            <a:endParaRPr/>
          </a:p>
        </p:txBody>
      </p:sp>
      <p:sp>
        <p:nvSpPr>
          <p:cNvPr id="87" name="TextShape 2"/>
          <p:cNvSpPr txBox="1"/>
          <p:nvPr/>
        </p:nvSpPr>
        <p:spPr>
          <a:xfrm>
            <a:off x="899640" y="1484640"/>
            <a:ext cx="7992000" cy="5256360"/>
          </a:xfrm>
          <a:prstGeom prst="rect">
            <a:avLst/>
          </a:prstGeom>
          <a:noFill/>
          <a:ln>
            <a:noFill/>
          </a:ln>
        </p:spPr>
        <p:txBody>
          <a:bodyPr/>
          <a:p>
            <a:pPr marL="514440" indent="-514080">
              <a:lnSpc>
                <a:spcPct val="100000"/>
              </a:lnSpc>
              <a:buFont typeface="Arial"/>
              <a:buChar char="•"/>
            </a:pPr>
            <a:r>
              <a:rPr i="1" lang="nl-NL" sz="3000" spc="-1" strike="noStrike">
                <a:solidFill>
                  <a:srgbClr val="000000"/>
                </a:solidFill>
                <a:uFill>
                  <a:solidFill>
                    <a:srgbClr val="ffffff"/>
                  </a:solidFill>
                </a:uFill>
                <a:latin typeface="Arial"/>
                <a:ea typeface="ＭＳ Ｐゴシック"/>
              </a:rPr>
              <a:t>Ik ______ </a:t>
            </a:r>
            <a:r>
              <a:rPr lang="nl-NL" sz="3000" spc="-1" strike="noStrike">
                <a:solidFill>
                  <a:srgbClr val="000000"/>
                </a:solidFill>
                <a:uFill>
                  <a:solidFill>
                    <a:srgbClr val="ffffff"/>
                  </a:solidFill>
                </a:uFill>
                <a:latin typeface="Arial"/>
                <a:ea typeface="ＭＳ Ｐゴシック"/>
              </a:rPr>
              <a:t>[TOESTAND]</a:t>
            </a:r>
            <a:r>
              <a:rPr i="1" lang="nl-NL" sz="3000" spc="-1" strike="noStrike">
                <a:solidFill>
                  <a:srgbClr val="000000"/>
                </a:solidFill>
                <a:uFill>
                  <a:solidFill>
                    <a:srgbClr val="ffffff"/>
                  </a:solidFill>
                </a:uFill>
                <a:latin typeface="Arial"/>
                <a:ea typeface="ＭＳ Ｐゴシック"/>
              </a:rPr>
              <a:t>.</a:t>
            </a:r>
            <a:endParaRPr/>
          </a:p>
          <a:p>
            <a:pPr marL="514440" indent="-514080">
              <a:lnSpc>
                <a:spcPct val="100000"/>
              </a:lnSpc>
            </a:pPr>
            <a:endParaRPr/>
          </a:p>
          <a:p>
            <a:pPr marL="514440" indent="-514080">
              <a:lnSpc>
                <a:spcPct val="100000"/>
              </a:lnSpc>
            </a:pPr>
            <a:r>
              <a:rPr lang="nl-NL" sz="2600" spc="-1" strike="noStrike">
                <a:solidFill>
                  <a:srgbClr val="000000"/>
                </a:solidFill>
                <a:uFill>
                  <a:solidFill>
                    <a:srgbClr val="ffffff"/>
                  </a:solidFill>
                </a:uFill>
                <a:latin typeface="Arial"/>
                <a:ea typeface="ＭＳ Ｐゴシック"/>
              </a:rPr>
              <a:t>Voeg de volgende betekenissen toe aan je zinnen:</a:t>
            </a:r>
            <a:endParaRPr/>
          </a:p>
          <a:p>
            <a:pPr marL="514440" indent="-514080">
              <a:lnSpc>
                <a:spcPct val="100000"/>
              </a:lnSpc>
              <a:buFont typeface="Arial"/>
              <a:buChar char="•"/>
            </a:pPr>
            <a:r>
              <a:rPr lang="nl-NL" sz="2800" spc="-1" strike="noStrike">
                <a:solidFill>
                  <a:srgbClr val="000000"/>
                </a:solidFill>
                <a:uFill>
                  <a:solidFill>
                    <a:srgbClr val="ffffff"/>
                  </a:solidFill>
                </a:uFill>
                <a:latin typeface="Arial"/>
                <a:ea typeface="ＭＳ Ｐゴシック"/>
              </a:rPr>
              <a:t>Het gaat over gisteren</a:t>
            </a:r>
            <a:endParaRPr/>
          </a:p>
          <a:p>
            <a:pPr marL="514440" indent="-514080">
              <a:lnSpc>
                <a:spcPct val="100000"/>
              </a:lnSpc>
              <a:buFont typeface="Arial"/>
              <a:buChar char="•"/>
            </a:pPr>
            <a:r>
              <a:rPr lang="nl-NL" sz="2800" spc="-1" strike="noStrike">
                <a:solidFill>
                  <a:srgbClr val="000000"/>
                </a:solidFill>
                <a:uFill>
                  <a:solidFill>
                    <a:srgbClr val="ffffff"/>
                  </a:solidFill>
                </a:uFill>
                <a:latin typeface="Arial"/>
                <a:ea typeface="ＭＳ Ｐゴシック"/>
              </a:rPr>
              <a:t>Het gaat over vorige maand</a:t>
            </a:r>
            <a:endParaRPr/>
          </a:p>
          <a:p>
            <a:pPr marL="514440" indent="-514080">
              <a:lnSpc>
                <a:spcPct val="100000"/>
              </a:lnSpc>
              <a:buFont typeface="Arial"/>
              <a:buChar char="•"/>
            </a:pPr>
            <a:r>
              <a:rPr lang="nl-NL" sz="2800" spc="-1" strike="noStrike">
                <a:solidFill>
                  <a:srgbClr val="000000"/>
                </a:solidFill>
                <a:uFill>
                  <a:solidFill>
                    <a:srgbClr val="ffffff"/>
                  </a:solidFill>
                </a:uFill>
                <a:latin typeface="Arial"/>
                <a:ea typeface="ＭＳ Ｐゴシック"/>
              </a:rPr>
              <a:t>Het gaat over morgen</a:t>
            </a:r>
            <a:endParaRPr/>
          </a:p>
          <a:p>
            <a:pPr marL="514440" indent="-514080">
              <a:lnSpc>
                <a:spcPct val="100000"/>
              </a:lnSpc>
              <a:buFont typeface="Arial"/>
              <a:buChar char="•"/>
            </a:pPr>
            <a:r>
              <a:rPr lang="nl-NL" sz="2800" spc="-1" strike="noStrike">
                <a:solidFill>
                  <a:srgbClr val="000000"/>
                </a:solidFill>
                <a:uFill>
                  <a:solidFill>
                    <a:srgbClr val="ffffff"/>
                  </a:solidFill>
                </a:uFill>
                <a:latin typeface="Arial"/>
                <a:ea typeface="ＭＳ Ｐゴシック"/>
              </a:rPr>
              <a:t>Het is een verplichting</a:t>
            </a:r>
            <a:endParaRPr/>
          </a:p>
          <a:p>
            <a:pPr marL="514440" indent="-514080">
              <a:lnSpc>
                <a:spcPct val="100000"/>
              </a:lnSpc>
              <a:buFont typeface="Arial"/>
              <a:buChar char="•"/>
            </a:pPr>
            <a:r>
              <a:rPr lang="nl-NL" sz="2800" spc="-1" strike="noStrike">
                <a:solidFill>
                  <a:srgbClr val="000000"/>
                </a:solidFill>
                <a:uFill>
                  <a:solidFill>
                    <a:srgbClr val="ffffff"/>
                  </a:solidFill>
                </a:uFill>
                <a:latin typeface="Arial"/>
                <a:ea typeface="ＭＳ Ｐゴシック"/>
              </a:rPr>
              <a:t>Je weet het niet zeker</a:t>
            </a:r>
            <a:endParaRPr/>
          </a:p>
          <a:p>
            <a:pPr marL="514440" indent="-514080">
              <a:lnSpc>
                <a:spcPct val="100000"/>
              </a:lnSpc>
              <a:buFont typeface="Arial"/>
              <a:buChar char="•"/>
            </a:pPr>
            <a:r>
              <a:rPr lang="nl-NL" sz="2800" spc="-1" strike="noStrike">
                <a:solidFill>
                  <a:srgbClr val="000000"/>
                </a:solidFill>
                <a:uFill>
                  <a:solidFill>
                    <a:srgbClr val="ffffff"/>
                  </a:solidFill>
                </a:uFill>
                <a:latin typeface="Arial"/>
                <a:ea typeface="ＭＳ Ｐゴシック"/>
              </a:rPr>
              <a:t>Je zou het leuk vinden als het gebeurt.</a:t>
            </a:r>
            <a:endParaRPr/>
          </a:p>
        </p:txBody>
      </p:sp>
    </p:spTree>
  </p:cSld>
  <p:timing>
    <p:tnLst>
      <p:par>
        <p:cTn id="3" dur="indefinite" restart="never" nodeType="tmRoot">
          <p:childTnLst>
            <p:seq>
              <p:cTn id="4" dur="indefinite" nodeType="mainSeq">
                <p:childTnLst>
                  <p:par>
                    <p:cTn id="5" fill="hold">
                      <p:stCondLst>
                        <p:cond delay="indefinite"/>
                      </p:stCondLst>
                      <p:childTnLst>
                        <p:par>
                          <p:cTn id="6" fill="hold">
                            <p:stCondLst>
                              <p:cond delay="0"/>
                            </p:stCondLst>
                            <p:childTnLst>
                              <p:par>
                                <p:cTn id="7" nodeType="clickEffect" fill="hold" presetClass="entr" presetID="1">
                                  <p:stCondLst>
                                    <p:cond delay="0"/>
                                  </p:stCondLst>
                                  <p:childTnLst>
                                    <p:set>
                                      <p:cBhvr>
                                        <p:cTn id="8" dur="1" fill="hold">
                                          <p:stCondLst>
                                            <p:cond delay="0"/>
                                          </p:stCondLst>
                                        </p:cTn>
                                        <p:tgtEl>
                                          <p:spTgt spid="87">
                                            <p:txEl>
                                              <p:pRg st="0" end="2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nodeType="clickEffect" fill="hold" presetClass="entr" presetID="1">
                                  <p:stCondLst>
                                    <p:cond delay="0"/>
                                  </p:stCondLst>
                                  <p:childTnLst>
                                    <p:set>
                                      <p:cBhvr>
                                        <p:cTn id="12" dur="1" fill="hold">
                                          <p:stCondLst>
                                            <p:cond delay="0"/>
                                          </p:stCondLst>
                                        </p:cTn>
                                        <p:tgtEl>
                                          <p:spTgt spid="87">
                                            <p:txEl>
                                              <p:pRg st="23" end="7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fill="hold" presetClass="entr" presetID="1">
                                  <p:stCondLst>
                                    <p:cond delay="0"/>
                                  </p:stCondLst>
                                  <p:childTnLst>
                                    <p:set>
                                      <p:cBhvr>
                                        <p:cTn id="16" dur="1" fill="hold">
                                          <p:stCondLst>
                                            <p:cond delay="0"/>
                                          </p:stCondLst>
                                        </p:cTn>
                                        <p:tgtEl>
                                          <p:spTgt spid="87">
                                            <p:txEl>
                                              <p:pRg st="72" end="9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nodeType="clickEffect" fill="hold" presetClass="entr" presetID="1">
                                  <p:stCondLst>
                                    <p:cond delay="0"/>
                                  </p:stCondLst>
                                  <p:childTnLst>
                                    <p:set>
                                      <p:cBhvr>
                                        <p:cTn id="20" dur="1" fill="hold">
                                          <p:stCondLst>
                                            <p:cond delay="0"/>
                                          </p:stCondLst>
                                        </p:cTn>
                                        <p:tgtEl>
                                          <p:spTgt spid="87">
                                            <p:txEl>
                                              <p:pRg st="95" end="12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nodeType="clickEffect" fill="hold" presetClass="entr" presetID="1">
                                  <p:stCondLst>
                                    <p:cond delay="0"/>
                                  </p:stCondLst>
                                  <p:childTnLst>
                                    <p:set>
                                      <p:cBhvr>
                                        <p:cTn id="24" dur="1" fill="hold">
                                          <p:stCondLst>
                                            <p:cond delay="0"/>
                                          </p:stCondLst>
                                        </p:cTn>
                                        <p:tgtEl>
                                          <p:spTgt spid="87">
                                            <p:txEl>
                                              <p:pRg st="122" end="14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nodeType="clickEffect" fill="hold" presetClass="entr" presetID="1">
                                  <p:stCondLst>
                                    <p:cond delay="0"/>
                                  </p:stCondLst>
                                  <p:childTnLst>
                                    <p:set>
                                      <p:cBhvr>
                                        <p:cTn id="28" dur="1" fill="hold">
                                          <p:stCondLst>
                                            <p:cond delay="0"/>
                                          </p:stCondLst>
                                        </p:cTn>
                                        <p:tgtEl>
                                          <p:spTgt spid="87">
                                            <p:txEl>
                                              <p:pRg st="143" end="16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nodeType="clickEffect" fill="hold" presetClass="entr" presetID="1">
                                  <p:stCondLst>
                                    <p:cond delay="0"/>
                                  </p:stCondLst>
                                  <p:childTnLst>
                                    <p:set>
                                      <p:cBhvr>
                                        <p:cTn id="32" dur="1" fill="hold">
                                          <p:stCondLst>
                                            <p:cond delay="0"/>
                                          </p:stCondLst>
                                        </p:cTn>
                                        <p:tgtEl>
                                          <p:spTgt spid="87">
                                            <p:txEl>
                                              <p:pRg st="167" end="19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nodeType="clickEffect" fill="hold" presetClass="entr" presetID="1">
                                  <p:stCondLst>
                                    <p:cond delay="0"/>
                                  </p:stCondLst>
                                  <p:childTnLst>
                                    <p:set>
                                      <p:cBhvr>
                                        <p:cTn id="36" dur="1" fill="hold">
                                          <p:stCondLst>
                                            <p:cond delay="0"/>
                                          </p:stCondLst>
                                        </p:cTn>
                                        <p:tgtEl>
                                          <p:spTgt spid="87">
                                            <p:txEl>
                                              <p:pRg st="190" end="23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Samentrekking</a:t>
            </a:r>
            <a:endParaRPr/>
          </a:p>
        </p:txBody>
      </p:sp>
      <p:sp>
        <p:nvSpPr>
          <p:cNvPr id="127" name="TextShape 2"/>
          <p:cNvSpPr txBox="1"/>
          <p:nvPr/>
        </p:nvSpPr>
        <p:spPr>
          <a:xfrm>
            <a:off x="914400" y="1700640"/>
            <a:ext cx="7977600" cy="4896360"/>
          </a:xfrm>
          <a:prstGeom prst="rect">
            <a:avLst/>
          </a:prstGeom>
          <a:noFill/>
          <a:ln>
            <a:noFill/>
          </a:ln>
        </p:spPr>
        <p:txBody>
          <a:bodyPr/>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Welk element is samengetrokken?</a:t>
            </a: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Wat is de betekenis van het element in de zinnen?</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In de wijk wordt de supermarkt gerenoveerd en  nieuwe huizen gebouwd.</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heb een nieuwe dynamo en achterlicht.</a:t>
            </a:r>
            <a:endParaRPr/>
          </a:p>
          <a:p>
            <a:pPr>
              <a:lnSpc>
                <a:spcPct val="90000"/>
              </a:lnSpc>
            </a:pPr>
            <a:endParaRPr/>
          </a:p>
        </p:txBody>
      </p:sp>
    </p:spTree>
  </p:cSld>
  <p:timing>
    <p:tnLst>
      <p:par>
        <p:cTn id="325" dur="indefinite" restart="never" nodeType="tmRoot">
          <p:childTnLst>
            <p:seq>
              <p:cTn id="326" dur="indefinite" nodeType="mainSeq">
                <p:childTnLst>
                  <p:par>
                    <p:cTn id="327" fill="hold">
                      <p:stCondLst>
                        <p:cond delay="indefinite"/>
                      </p:stCondLst>
                      <p:childTnLst>
                        <p:par>
                          <p:cTn id="328" fill="hold">
                            <p:stCondLst>
                              <p:cond delay="0"/>
                            </p:stCondLst>
                            <p:childTnLst>
                              <p:par>
                                <p:cTn id="329" nodeType="clickEffect" fill="hold" presetClass="entr" presetID="1">
                                  <p:stCondLst>
                                    <p:cond delay="0"/>
                                  </p:stCondLst>
                                  <p:childTnLst>
                                    <p:set>
                                      <p:cBhvr>
                                        <p:cTn id="330" dur="1" fill="hold">
                                          <p:stCondLst>
                                            <p:cond delay="0"/>
                                          </p:stCondLst>
                                        </p:cTn>
                                        <p:tgtEl>
                                          <p:spTgt spid="127">
                                            <p:txEl>
                                              <p:pRg st="0" end="32"/>
                                            </p:txEl>
                                          </p:spTgt>
                                        </p:tgtEl>
                                        <p:attrNameLst>
                                          <p:attrName>style.visibility</p:attrName>
                                        </p:attrNameLst>
                                      </p:cBhvr>
                                      <p:to>
                                        <p:strVal val="visible"/>
                                      </p:to>
                                    </p:set>
                                  </p:childTnLst>
                                </p:cTn>
                              </p:par>
                              <p:par>
                                <p:cTn id="331" nodeType="withEffect" fill="hold" presetClass="entr" presetID="1">
                                  <p:stCondLst>
                                    <p:cond delay="0"/>
                                  </p:stCondLst>
                                  <p:childTnLst>
                                    <p:set>
                                      <p:cBhvr>
                                        <p:cTn id="332" dur="1" fill="hold">
                                          <p:stCondLst>
                                            <p:cond delay="0"/>
                                          </p:stCondLst>
                                        </p:cTn>
                                        <p:tgtEl>
                                          <p:spTgt spid="127">
                                            <p:txEl>
                                              <p:pRg st="32" end="82"/>
                                            </p:txEl>
                                          </p:spTgt>
                                        </p:tgtEl>
                                        <p:attrNameLst>
                                          <p:attrName>style.visibility</p:attrName>
                                        </p:attrNameLst>
                                      </p:cBhvr>
                                      <p:to>
                                        <p:strVal val="visible"/>
                                      </p:to>
                                    </p:set>
                                  </p:childTnLst>
                                </p:cTn>
                              </p:par>
                            </p:childTnLst>
                          </p:cTn>
                        </p:par>
                      </p:childTnLst>
                    </p:cTn>
                  </p:par>
                  <p:par>
                    <p:cTn id="333" fill="hold">
                      <p:stCondLst>
                        <p:cond delay="indefinite"/>
                      </p:stCondLst>
                      <p:childTnLst>
                        <p:par>
                          <p:cTn id="334" fill="hold">
                            <p:stCondLst>
                              <p:cond delay="0"/>
                            </p:stCondLst>
                            <p:childTnLst>
                              <p:par>
                                <p:cTn id="335" nodeType="clickEffect" fill="hold" presetClass="entr" presetID="1">
                                  <p:stCondLst>
                                    <p:cond delay="0"/>
                                  </p:stCondLst>
                                  <p:childTnLst>
                                    <p:set>
                                      <p:cBhvr>
                                        <p:cTn id="336" dur="1" fill="hold">
                                          <p:stCondLst>
                                            <p:cond delay="0"/>
                                          </p:stCondLst>
                                        </p:cTn>
                                        <p:tgtEl>
                                          <p:spTgt spid="127">
                                            <p:txEl>
                                              <p:pRg st="83" end="153"/>
                                            </p:txEl>
                                          </p:spTgt>
                                        </p:tgtEl>
                                        <p:attrNameLst>
                                          <p:attrName>style.visibility</p:attrName>
                                        </p:attrNameLst>
                                      </p:cBhvr>
                                      <p:to>
                                        <p:strVal val="visible"/>
                                      </p:to>
                                    </p:set>
                                  </p:childTnLst>
                                </p:cTn>
                              </p:par>
                              <p:par>
                                <p:cTn id="337" nodeType="withEffect" fill="hold" presetClass="entr" presetID="1">
                                  <p:stCondLst>
                                    <p:cond delay="0"/>
                                  </p:stCondLst>
                                  <p:childTnLst>
                                    <p:set>
                                      <p:cBhvr>
                                        <p:cTn id="338" dur="1" fill="hold">
                                          <p:stCondLst>
                                            <p:cond delay="0"/>
                                          </p:stCondLst>
                                        </p:cTn>
                                        <p:tgtEl>
                                          <p:spTgt spid="127">
                                            <p:txEl>
                                              <p:pRg st="153" end="19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8"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Samentrekking</a:t>
            </a:r>
            <a:endParaRPr/>
          </a:p>
        </p:txBody>
      </p:sp>
      <p:sp>
        <p:nvSpPr>
          <p:cNvPr id="129" name="TextShape 2"/>
          <p:cNvSpPr txBox="1"/>
          <p:nvPr/>
        </p:nvSpPr>
        <p:spPr>
          <a:xfrm>
            <a:off x="914400" y="1700640"/>
            <a:ext cx="7977600" cy="4896360"/>
          </a:xfrm>
          <a:prstGeom prst="rect">
            <a:avLst/>
          </a:prstGeom>
          <a:noFill/>
          <a:ln>
            <a:noFill/>
          </a:ln>
        </p:spPr>
        <p:txBody>
          <a:bodyPr/>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Welk element is samengetrokken?</a:t>
            </a: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Wat is de betekenis van het element in de zinnen?</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In de wijk wordt de supermarkt gerenoveerd en (worden) nieuwe huizen gebouwd.</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heb een nieuwe dynamo en (een nieuw) achterlicht.</a:t>
            </a:r>
            <a:endParaRPr/>
          </a:p>
          <a:p>
            <a:pPr>
              <a:lnSpc>
                <a:spcPct val="90000"/>
              </a:lnSpc>
            </a:pP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Samentrekking mag alleen als het bestanddeel in beide zinnen dezelfde grammaticale </a:t>
            </a:r>
            <a:r>
              <a:rPr lang="nl-NL" sz="2400" spc="-1" strike="noStrike" u="sng">
                <a:solidFill>
                  <a:srgbClr val="000000"/>
                </a:solidFill>
                <a:uFill>
                  <a:solidFill>
                    <a:srgbClr val="ffffff"/>
                  </a:solidFill>
                </a:uFill>
                <a:latin typeface="Arial"/>
                <a:ea typeface="ＭＳ Ｐゴシック"/>
              </a:rPr>
              <a:t>vorm</a:t>
            </a:r>
            <a:r>
              <a:rPr lang="nl-NL" sz="2400" spc="-1" strike="noStrike">
                <a:solidFill>
                  <a:srgbClr val="000000"/>
                </a:solidFill>
                <a:uFill>
                  <a:solidFill>
                    <a:srgbClr val="ffffff"/>
                  </a:solidFill>
                </a:uFill>
                <a:latin typeface="Arial"/>
                <a:ea typeface="ＭＳ Ｐゴシック"/>
              </a:rPr>
              <a:t> heeft.</a:t>
            </a:r>
            <a:endParaRPr/>
          </a:p>
        </p:txBody>
      </p:sp>
    </p:spTree>
  </p:cSld>
  <p:timing>
    <p:tnLst>
      <p:par>
        <p:cTn id="339" dur="indefinite" restart="never" nodeType="tmRoot">
          <p:childTnLst>
            <p:seq>
              <p:cTn id="340" dur="indefinite" nodeType="mainSeq">
                <p:childTnLst>
                  <p:par>
                    <p:cTn id="341" fill="hold">
                      <p:stCondLst>
                        <p:cond delay="indefinite"/>
                      </p:stCondLst>
                      <p:childTnLst>
                        <p:par>
                          <p:cTn id="342" fill="hold">
                            <p:stCondLst>
                              <p:cond delay="0"/>
                            </p:stCondLst>
                            <p:childTnLst>
                              <p:par>
                                <p:cTn id="343" nodeType="clickEffect" fill="hold" presetClass="entr" presetID="1">
                                  <p:stCondLst>
                                    <p:cond delay="0"/>
                                  </p:stCondLst>
                                  <p:childTnLst>
                                    <p:set>
                                      <p:cBhvr>
                                        <p:cTn id="344" dur="1" fill="hold">
                                          <p:stCondLst>
                                            <p:cond delay="0"/>
                                          </p:stCondLst>
                                        </p:cTn>
                                        <p:tgtEl>
                                          <p:spTgt spid="129">
                                            <p:txEl>
                                              <p:pRg st="215" end="31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TextShape 1"/>
          <p:cNvSpPr txBox="1"/>
          <p:nvPr/>
        </p:nvSpPr>
        <p:spPr>
          <a:xfrm>
            <a:off x="1475640" y="260640"/>
            <a:ext cx="6912360" cy="1079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Onderschikking</a:t>
            </a:r>
            <a:endParaRPr/>
          </a:p>
        </p:txBody>
      </p:sp>
      <p:sp>
        <p:nvSpPr>
          <p:cNvPr id="131" name="TextShape 2"/>
          <p:cNvSpPr txBox="1"/>
          <p:nvPr/>
        </p:nvSpPr>
        <p:spPr>
          <a:xfrm>
            <a:off x="914400" y="1412640"/>
            <a:ext cx="7977600" cy="5184360"/>
          </a:xfrm>
          <a:prstGeom prst="rect">
            <a:avLst/>
          </a:prstGeom>
          <a:noFill/>
          <a:ln>
            <a:noFill/>
          </a:ln>
        </p:spPr>
        <p:txBody>
          <a:bodyPr/>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hoop dat je het redt.</a:t>
            </a:r>
            <a:endParaRPr/>
          </a:p>
          <a:p>
            <a:pPr>
              <a:lnSpc>
                <a:spcPct val="90000"/>
              </a:lnSpc>
            </a:pPr>
            <a:endParaRPr/>
          </a:p>
        </p:txBody>
      </p:sp>
    </p:spTree>
  </p:cSld>
  <p:timing>
    <p:tnLst>
      <p:par>
        <p:cTn id="345" dur="indefinite" restart="never" nodeType="tmRoot">
          <p:childTnLst>
            <p:seq>
              <p:cTn id="346" dur="indefinite" nodeType="mainSeq">
                <p:childTnLst>
                  <p:par>
                    <p:cTn id="347" fill="hold">
                      <p:stCondLst>
                        <p:cond delay="indefinite"/>
                      </p:stCondLst>
                      <p:childTnLst>
                        <p:par>
                          <p:cTn id="348" fill="hold">
                            <p:stCondLst>
                              <p:cond delay="0"/>
                            </p:stCondLst>
                            <p:childTnLst>
                              <p:par>
                                <p:cTn id="349" nodeType="clickEffect" fill="hold" presetClass="entr" presetID="1">
                                  <p:stCondLst>
                                    <p:cond delay="0"/>
                                  </p:stCondLst>
                                  <p:childTnLst>
                                    <p:set>
                                      <p:cBhvr>
                                        <p:cTn id="350" dur="1" fill="hold">
                                          <p:stCondLst>
                                            <p:cond delay="0"/>
                                          </p:stCondLst>
                                        </p:cTn>
                                        <p:tgtEl>
                                          <p:spTgt spid="131">
                                            <p:txEl>
                                              <p:pRg st="0" end="2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Onderschikking</a:t>
            </a:r>
            <a:endParaRPr/>
          </a:p>
        </p:txBody>
      </p:sp>
      <p:sp>
        <p:nvSpPr>
          <p:cNvPr id="133" name="TextShape 2"/>
          <p:cNvSpPr txBox="1"/>
          <p:nvPr/>
        </p:nvSpPr>
        <p:spPr>
          <a:xfrm>
            <a:off x="914400" y="1412640"/>
            <a:ext cx="7977600" cy="5184360"/>
          </a:xfrm>
          <a:prstGeom prst="rect">
            <a:avLst/>
          </a:prstGeom>
          <a:noFill/>
          <a:ln>
            <a:noFill/>
          </a:ln>
        </p:spPr>
        <p:txBody>
          <a:bodyPr/>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a:t>
            </a:r>
            <a:r>
              <a:rPr i="1" lang="nl-NL" sz="2400" spc="-1" strike="noStrike" u="sng">
                <a:solidFill>
                  <a:srgbClr val="000000"/>
                </a:solidFill>
                <a:uFill>
                  <a:solidFill>
                    <a:srgbClr val="ffffff"/>
                  </a:solidFill>
                </a:uFill>
                <a:latin typeface="Arial"/>
                <a:ea typeface="ＭＳ Ｐゴシック"/>
              </a:rPr>
              <a:t>hoop</a:t>
            </a:r>
            <a:r>
              <a:rPr i="1" lang="nl-NL" sz="2400" spc="-1" strike="noStrike">
                <a:solidFill>
                  <a:srgbClr val="000000"/>
                </a:solidFill>
                <a:uFill>
                  <a:solidFill>
                    <a:srgbClr val="ffffff"/>
                  </a:solidFill>
                </a:uFill>
                <a:latin typeface="Arial"/>
                <a:ea typeface="ＭＳ Ｐゴシック"/>
              </a:rPr>
              <a:t> dat je het </a:t>
            </a:r>
            <a:r>
              <a:rPr i="1" lang="nl-NL" sz="2400" spc="-1" strike="noStrike" u="sng">
                <a:solidFill>
                  <a:srgbClr val="000000"/>
                </a:solidFill>
                <a:uFill>
                  <a:solidFill>
                    <a:srgbClr val="ffffff"/>
                  </a:solidFill>
                </a:uFill>
                <a:latin typeface="Arial"/>
                <a:ea typeface="ＭＳ Ｐゴシック"/>
              </a:rPr>
              <a:t>redt</a:t>
            </a:r>
            <a:r>
              <a:rPr i="1" lang="nl-NL" sz="2400" spc="-1" strike="noStrike">
                <a:solidFill>
                  <a:srgbClr val="000000"/>
                </a:solidFill>
                <a:uFill>
                  <a:solidFill>
                    <a:srgbClr val="ffffff"/>
                  </a:solidFill>
                </a:uFill>
                <a:latin typeface="Arial"/>
                <a:ea typeface="ＭＳ Ｐゴシック"/>
              </a:rPr>
              <a:t>.</a:t>
            </a:r>
            <a:endParaRPr/>
          </a:p>
          <a:p>
            <a:pPr>
              <a:lnSpc>
                <a:spcPct val="90000"/>
              </a:lnSpc>
            </a:pPr>
            <a:endParaRPr/>
          </a:p>
          <a:p>
            <a:pPr>
              <a:lnSpc>
                <a:spcPct val="90000"/>
              </a:lnSpc>
            </a:pPr>
            <a:endParaRPr/>
          </a:p>
          <a:p>
            <a:pPr>
              <a:lnSpc>
                <a:spcPct val="90000"/>
              </a:lnSpc>
            </a:pPr>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4"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Onderschikking</a:t>
            </a:r>
            <a:endParaRPr/>
          </a:p>
        </p:txBody>
      </p:sp>
      <p:sp>
        <p:nvSpPr>
          <p:cNvPr id="135" name="TextShape 2"/>
          <p:cNvSpPr txBox="1"/>
          <p:nvPr/>
        </p:nvSpPr>
        <p:spPr>
          <a:xfrm>
            <a:off x="914400" y="1412640"/>
            <a:ext cx="7977600" cy="5184360"/>
          </a:xfrm>
          <a:prstGeom prst="rect">
            <a:avLst/>
          </a:prstGeom>
          <a:noFill/>
          <a:ln>
            <a:noFill/>
          </a:ln>
        </p:spPr>
        <p:txBody>
          <a:bodyPr/>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a:t>
            </a:r>
            <a:r>
              <a:rPr i="1" lang="nl-NL" sz="2400" spc="-1" strike="noStrike" u="sng">
                <a:solidFill>
                  <a:srgbClr val="000000"/>
                </a:solidFill>
                <a:uFill>
                  <a:solidFill>
                    <a:srgbClr val="ffffff"/>
                  </a:solidFill>
                </a:uFill>
                <a:latin typeface="Arial"/>
                <a:ea typeface="ＭＳ Ｐゴシック"/>
              </a:rPr>
              <a:t>hoop</a:t>
            </a:r>
            <a:r>
              <a:rPr i="1" lang="nl-NL" sz="2400" spc="-1" strike="noStrike">
                <a:solidFill>
                  <a:srgbClr val="000000"/>
                </a:solidFill>
                <a:uFill>
                  <a:solidFill>
                    <a:srgbClr val="ffffff"/>
                  </a:solidFill>
                </a:uFill>
                <a:latin typeface="Arial"/>
                <a:ea typeface="ＭＳ Ｐゴシック"/>
              </a:rPr>
              <a:t> </a:t>
            </a:r>
            <a:r>
              <a:rPr i="1" lang="nl-NL" sz="2400" spc="-1" strike="noStrike" baseline="-19000">
                <a:solidFill>
                  <a:srgbClr val="000000"/>
                </a:solidFill>
                <a:uFill>
                  <a:solidFill>
                    <a:srgbClr val="ffffff"/>
                  </a:solidFill>
                </a:uFill>
                <a:latin typeface="Arial"/>
                <a:ea typeface="ＭＳ Ｐゴシック"/>
              </a:rPr>
              <a:t>dat je het </a:t>
            </a:r>
            <a:r>
              <a:rPr i="1" lang="nl-NL" sz="2400" spc="-1" strike="noStrike" u="sng" baseline="-19000">
                <a:solidFill>
                  <a:srgbClr val="000000"/>
                </a:solidFill>
                <a:uFill>
                  <a:solidFill>
                    <a:srgbClr val="ffffff"/>
                  </a:solidFill>
                </a:uFill>
                <a:latin typeface="Arial"/>
                <a:ea typeface="ＭＳ Ｐゴシック"/>
              </a:rPr>
              <a:t>redt.</a:t>
            </a:r>
            <a:endParaRPr/>
          </a:p>
          <a:p>
            <a:pPr>
              <a:lnSpc>
                <a:spcPct val="90000"/>
              </a:lnSpc>
            </a:pPr>
            <a:endParaRPr/>
          </a:p>
          <a:p>
            <a:pPr>
              <a:lnSpc>
                <a:spcPct val="90000"/>
              </a:lnSpc>
            </a:pPr>
            <a:endParaRPr/>
          </a:p>
          <a:p>
            <a:pPr>
              <a:lnSpc>
                <a:spcPct val="90000"/>
              </a:lnSpc>
            </a:pPr>
            <a:endParaRPr/>
          </a:p>
        </p:txBody>
      </p:sp>
    </p:spTree>
  </p:cSld>
  <p:transition spd="med">
    <p:fade/>
  </p:transition>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Onderschikking</a:t>
            </a:r>
            <a:endParaRPr/>
          </a:p>
        </p:txBody>
      </p:sp>
      <p:sp>
        <p:nvSpPr>
          <p:cNvPr id="137" name="TextShape 2"/>
          <p:cNvSpPr txBox="1"/>
          <p:nvPr/>
        </p:nvSpPr>
        <p:spPr>
          <a:xfrm>
            <a:off x="914400" y="1412640"/>
            <a:ext cx="7977600" cy="5184360"/>
          </a:xfrm>
          <a:prstGeom prst="rect">
            <a:avLst/>
          </a:prstGeom>
          <a:noFill/>
          <a:ln>
            <a:noFill/>
          </a:ln>
        </p:spPr>
        <p:txBody>
          <a:bodyPr/>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a:t>
            </a:r>
            <a:r>
              <a:rPr i="1" lang="nl-NL" sz="2400" spc="-1" strike="noStrike" u="sng">
                <a:solidFill>
                  <a:srgbClr val="000000"/>
                </a:solidFill>
                <a:uFill>
                  <a:solidFill>
                    <a:srgbClr val="ffffff"/>
                  </a:solidFill>
                </a:uFill>
                <a:latin typeface="Arial"/>
                <a:ea typeface="ＭＳ Ｐゴシック"/>
              </a:rPr>
              <a:t>hoop</a:t>
            </a:r>
            <a:r>
              <a:rPr i="1" lang="nl-NL" sz="2400" spc="-1" strike="noStrike">
                <a:solidFill>
                  <a:srgbClr val="000000"/>
                </a:solidFill>
                <a:uFill>
                  <a:solidFill>
                    <a:srgbClr val="ffffff"/>
                  </a:solidFill>
                </a:uFill>
                <a:latin typeface="Arial"/>
                <a:ea typeface="ＭＳ Ｐゴシック"/>
              </a:rPr>
              <a:t> </a:t>
            </a:r>
            <a:r>
              <a:rPr i="1" lang="nl-NL" sz="2400" spc="-1" strike="noStrike" baseline="-19000">
                <a:solidFill>
                  <a:srgbClr val="000000"/>
                </a:solidFill>
                <a:uFill>
                  <a:solidFill>
                    <a:srgbClr val="ffffff"/>
                  </a:solidFill>
                </a:uFill>
                <a:latin typeface="Arial"/>
                <a:ea typeface="ＭＳ Ｐゴシック"/>
              </a:rPr>
              <a:t>dat je het </a:t>
            </a:r>
            <a:r>
              <a:rPr i="1" lang="nl-NL" sz="2400" spc="-1" strike="noStrike" u="sng" baseline="-19000">
                <a:solidFill>
                  <a:srgbClr val="000000"/>
                </a:solidFill>
                <a:uFill>
                  <a:solidFill>
                    <a:srgbClr val="ffffff"/>
                  </a:solidFill>
                </a:uFill>
                <a:latin typeface="Arial"/>
                <a:ea typeface="ＭＳ Ｐゴシック"/>
              </a:rPr>
              <a:t>redt.</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We </a:t>
            </a:r>
            <a:r>
              <a:rPr i="1" lang="nl-NL" sz="2400" spc="-1" strike="noStrike" u="sng">
                <a:solidFill>
                  <a:srgbClr val="000000"/>
                </a:solidFill>
                <a:uFill>
                  <a:solidFill>
                    <a:srgbClr val="ffffff"/>
                  </a:solidFill>
                </a:uFill>
                <a:latin typeface="Arial"/>
                <a:ea typeface="ＭＳ Ｐゴシック"/>
              </a:rPr>
              <a:t>zullen</a:t>
            </a:r>
            <a:r>
              <a:rPr i="1" lang="nl-NL" sz="2400" spc="-1" strike="noStrike">
                <a:solidFill>
                  <a:srgbClr val="000000"/>
                </a:solidFill>
                <a:uFill>
                  <a:solidFill>
                    <a:srgbClr val="ffffff"/>
                  </a:solidFill>
                </a:uFill>
                <a:latin typeface="Arial"/>
                <a:ea typeface="ＭＳ Ｐゴシック"/>
              </a:rPr>
              <a:t> nooit weten, </a:t>
            </a:r>
            <a:r>
              <a:rPr i="1" lang="nl-NL" sz="2400" spc="-1" strike="noStrike" baseline="-18000">
                <a:solidFill>
                  <a:srgbClr val="000000"/>
                </a:solidFill>
                <a:uFill>
                  <a:solidFill>
                    <a:srgbClr val="ffffff"/>
                  </a:solidFill>
                </a:uFill>
                <a:latin typeface="Arial"/>
                <a:ea typeface="ＭＳ Ｐゴシック"/>
              </a:rPr>
              <a:t>wie hij </a:t>
            </a:r>
            <a:r>
              <a:rPr i="1" lang="nl-NL" sz="2400" spc="-1" strike="noStrike" u="sng" baseline="-18000">
                <a:solidFill>
                  <a:srgbClr val="000000"/>
                </a:solidFill>
                <a:uFill>
                  <a:solidFill>
                    <a:srgbClr val="ffffff"/>
                  </a:solidFill>
                </a:uFill>
                <a:latin typeface="Arial"/>
                <a:ea typeface="ＭＳ Ｐゴシック"/>
              </a:rPr>
              <a:t>was</a:t>
            </a:r>
            <a:r>
              <a:rPr i="1" lang="nl-NL" sz="2400" spc="-1" strike="noStrike" baseline="-18000">
                <a:solidFill>
                  <a:srgbClr val="000000"/>
                </a:solidFill>
                <a:uFill>
                  <a:solidFill>
                    <a:srgbClr val="ffffff"/>
                  </a:solidFill>
                </a:uFill>
                <a:latin typeface="Arial"/>
                <a:ea typeface="ＭＳ Ｐゴシック"/>
              </a:rPr>
              <a:t>.</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De jongen, </a:t>
            </a:r>
            <a:r>
              <a:rPr i="1" lang="nl-NL" sz="2400" spc="-1" strike="noStrike" baseline="-19000">
                <a:solidFill>
                  <a:srgbClr val="000000"/>
                </a:solidFill>
                <a:uFill>
                  <a:solidFill>
                    <a:srgbClr val="ffffff"/>
                  </a:solidFill>
                </a:uFill>
                <a:latin typeface="Arial"/>
                <a:ea typeface="ＭＳ Ｐゴシック"/>
              </a:rPr>
              <a:t>die daar </a:t>
            </a:r>
            <a:r>
              <a:rPr i="1" lang="nl-NL" sz="2400" spc="-1" strike="noStrike" u="sng" baseline="-19000">
                <a:solidFill>
                  <a:srgbClr val="000000"/>
                </a:solidFill>
                <a:uFill>
                  <a:solidFill>
                    <a:srgbClr val="ffffff"/>
                  </a:solidFill>
                </a:uFill>
                <a:latin typeface="Arial"/>
                <a:ea typeface="ＭＳ Ｐゴシック"/>
              </a:rPr>
              <a:t>loopt</a:t>
            </a:r>
            <a:r>
              <a:rPr i="1" lang="nl-NL" sz="2400" spc="-1" strike="noStrike" baseline="-19000">
                <a:solidFill>
                  <a:srgbClr val="000000"/>
                </a:solidFill>
                <a:uFill>
                  <a:solidFill>
                    <a:srgbClr val="ffffff"/>
                  </a:solidFill>
                </a:uFill>
                <a:latin typeface="Arial"/>
                <a:ea typeface="ＭＳ Ｐゴシック"/>
              </a:rPr>
              <a:t>,</a:t>
            </a:r>
            <a:r>
              <a:rPr i="1" lang="nl-NL" sz="2400" spc="-1" strike="noStrike">
                <a:solidFill>
                  <a:srgbClr val="000000"/>
                </a:solidFill>
                <a:uFill>
                  <a:solidFill>
                    <a:srgbClr val="ffffff"/>
                  </a:solidFill>
                </a:uFill>
                <a:latin typeface="Arial"/>
                <a:ea typeface="ＭＳ Ｐゴシック"/>
              </a:rPr>
              <a:t> </a:t>
            </a:r>
            <a:r>
              <a:rPr i="1" lang="nl-NL" sz="2400" spc="-1" strike="noStrike" u="sng">
                <a:solidFill>
                  <a:srgbClr val="000000"/>
                </a:solidFill>
                <a:uFill>
                  <a:solidFill>
                    <a:srgbClr val="ffffff"/>
                  </a:solidFill>
                </a:uFill>
                <a:latin typeface="Arial"/>
                <a:ea typeface="ＭＳ Ｐゴシック"/>
              </a:rPr>
              <a:t>is</a:t>
            </a:r>
            <a:r>
              <a:rPr i="1" lang="nl-NL" sz="2400" spc="-1" strike="noStrike">
                <a:solidFill>
                  <a:srgbClr val="000000"/>
                </a:solidFill>
                <a:uFill>
                  <a:solidFill>
                    <a:srgbClr val="ffffff"/>
                  </a:solidFill>
                </a:uFill>
                <a:latin typeface="Arial"/>
                <a:ea typeface="ＭＳ Ｐゴシック"/>
              </a:rPr>
              <a:t> gek.</a:t>
            </a:r>
            <a:endParaRPr/>
          </a:p>
          <a:p>
            <a:pPr>
              <a:lnSpc>
                <a:spcPct val="90000"/>
              </a:lnSpc>
            </a:pP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Bijzin = (stuk van een) zinsdeel dat zelf een zin is.</a:t>
            </a: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In bijzinnen ‘achter-PV’</a:t>
            </a:r>
            <a:endParaRPr/>
          </a:p>
        </p:txBody>
      </p:sp>
    </p:spTree>
  </p:cSld>
  <p:timing>
    <p:tnLst>
      <p:par>
        <p:cTn id="351" dur="indefinite" restart="never" nodeType="tmRoot">
          <p:childTnLst>
            <p:seq>
              <p:cTn id="352" dur="indefinite" nodeType="mainSeq">
                <p:childTnLst>
                  <p:par>
                    <p:cTn id="353" fill="hold">
                      <p:stCondLst>
                        <p:cond delay="indefinite"/>
                      </p:stCondLst>
                      <p:childTnLst>
                        <p:par>
                          <p:cTn id="354" fill="hold">
                            <p:stCondLst>
                              <p:cond delay="0"/>
                            </p:stCondLst>
                            <p:childTnLst>
                              <p:par>
                                <p:cTn id="355" nodeType="clickEffect" fill="hold" presetClass="entr" presetID="1">
                                  <p:stCondLst>
                                    <p:cond delay="0"/>
                                  </p:stCondLst>
                                  <p:childTnLst>
                                    <p:set>
                                      <p:cBhvr>
                                        <p:cTn id="356" dur="1" fill="hold">
                                          <p:stCondLst>
                                            <p:cond delay="0"/>
                                          </p:stCondLst>
                                        </p:cTn>
                                        <p:tgtEl>
                                          <p:spTgt spid="137">
                                            <p:txEl>
                                              <p:pRg st="26" end="62"/>
                                            </p:txEl>
                                          </p:spTgt>
                                        </p:tgtEl>
                                        <p:attrNameLst>
                                          <p:attrName>style.visibility</p:attrName>
                                        </p:attrNameLst>
                                      </p:cBhvr>
                                      <p:to>
                                        <p:strVal val="visible"/>
                                      </p:to>
                                    </p:set>
                                  </p:childTnLst>
                                </p:cTn>
                              </p:par>
                            </p:childTnLst>
                          </p:cTn>
                        </p:par>
                      </p:childTnLst>
                    </p:cTn>
                  </p:par>
                  <p:par>
                    <p:cTn id="357" fill="hold">
                      <p:stCondLst>
                        <p:cond delay="indefinite"/>
                      </p:stCondLst>
                      <p:childTnLst>
                        <p:par>
                          <p:cTn id="358" fill="hold">
                            <p:stCondLst>
                              <p:cond delay="0"/>
                            </p:stCondLst>
                            <p:childTnLst>
                              <p:par>
                                <p:cTn id="359" nodeType="clickEffect" fill="hold" presetClass="entr" presetID="1">
                                  <p:stCondLst>
                                    <p:cond delay="0"/>
                                  </p:stCondLst>
                                  <p:childTnLst>
                                    <p:set>
                                      <p:cBhvr>
                                        <p:cTn id="360" dur="1" fill="hold">
                                          <p:stCondLst>
                                            <p:cond delay="0"/>
                                          </p:stCondLst>
                                        </p:cTn>
                                        <p:tgtEl>
                                          <p:spTgt spid="137">
                                            <p:txEl>
                                              <p:pRg st="63" end="98"/>
                                            </p:txEl>
                                          </p:spTgt>
                                        </p:tgtEl>
                                        <p:attrNameLst>
                                          <p:attrName>style.visibility</p:attrName>
                                        </p:attrNameLst>
                                      </p:cBhvr>
                                      <p:to>
                                        <p:strVal val="visible"/>
                                      </p:to>
                                    </p:set>
                                  </p:childTnLst>
                                </p:cTn>
                              </p:par>
                            </p:childTnLst>
                          </p:cTn>
                        </p:par>
                      </p:childTnLst>
                    </p:cTn>
                  </p:par>
                  <p:par>
                    <p:cTn id="361" fill="hold">
                      <p:stCondLst>
                        <p:cond delay="indefinite"/>
                      </p:stCondLst>
                      <p:childTnLst>
                        <p:par>
                          <p:cTn id="362" fill="hold">
                            <p:stCondLst>
                              <p:cond delay="0"/>
                            </p:stCondLst>
                            <p:childTnLst>
                              <p:par>
                                <p:cTn id="363" nodeType="clickEffect" fill="hold" presetClass="entr" presetID="1">
                                  <p:stCondLst>
                                    <p:cond delay="0"/>
                                  </p:stCondLst>
                                  <p:childTnLst>
                                    <p:set>
                                      <p:cBhvr>
                                        <p:cTn id="364" dur="1" fill="hold">
                                          <p:stCondLst>
                                            <p:cond delay="0"/>
                                          </p:stCondLst>
                                        </p:cTn>
                                        <p:tgtEl>
                                          <p:spTgt spid="137">
                                            <p:txEl>
                                              <p:pRg st="99" end="153"/>
                                            </p:txEl>
                                          </p:spTgt>
                                        </p:tgtEl>
                                        <p:attrNameLst>
                                          <p:attrName>style.visibility</p:attrName>
                                        </p:attrNameLst>
                                      </p:cBhvr>
                                      <p:to>
                                        <p:strVal val="visible"/>
                                      </p:to>
                                    </p:set>
                                  </p:childTnLst>
                                </p:cTn>
                              </p:par>
                            </p:childTnLst>
                          </p:cTn>
                        </p:par>
                      </p:childTnLst>
                    </p:cTn>
                  </p:par>
                  <p:par>
                    <p:cTn id="365" fill="hold">
                      <p:stCondLst>
                        <p:cond delay="indefinite"/>
                      </p:stCondLst>
                      <p:childTnLst>
                        <p:par>
                          <p:cTn id="366" fill="hold">
                            <p:stCondLst>
                              <p:cond delay="0"/>
                            </p:stCondLst>
                            <p:childTnLst>
                              <p:par>
                                <p:cTn id="367" nodeType="clickEffect" fill="hold" presetClass="entr" presetID="1">
                                  <p:stCondLst>
                                    <p:cond delay="0"/>
                                  </p:stCondLst>
                                  <p:childTnLst>
                                    <p:set>
                                      <p:cBhvr>
                                        <p:cTn id="368" dur="1" fill="hold">
                                          <p:stCondLst>
                                            <p:cond delay="0"/>
                                          </p:stCondLst>
                                        </p:cTn>
                                        <p:tgtEl>
                                          <p:spTgt spid="137">
                                            <p:txEl>
                                              <p:pRg st="153" end="17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Onderschikking</a:t>
            </a:r>
            <a:endParaRPr/>
          </a:p>
        </p:txBody>
      </p:sp>
      <p:sp>
        <p:nvSpPr>
          <p:cNvPr id="139" name="TextShape 2"/>
          <p:cNvSpPr txBox="1"/>
          <p:nvPr/>
        </p:nvSpPr>
        <p:spPr>
          <a:xfrm>
            <a:off x="914400" y="1412640"/>
            <a:ext cx="7977600" cy="5040360"/>
          </a:xfrm>
          <a:prstGeom prst="rect">
            <a:avLst/>
          </a:prstGeom>
          <a:noFill/>
          <a:ln>
            <a:noFill/>
          </a:ln>
        </p:spPr>
        <p:txBody>
          <a:bodyPr/>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We zullen nooit weten, </a:t>
            </a:r>
            <a:r>
              <a:rPr i="1" lang="nl-NL" sz="2400" spc="-1" strike="noStrike" baseline="-18000">
                <a:solidFill>
                  <a:srgbClr val="000000"/>
                </a:solidFill>
                <a:uFill>
                  <a:solidFill>
                    <a:srgbClr val="ffffff"/>
                  </a:solidFill>
                </a:uFill>
                <a:latin typeface="Arial"/>
                <a:ea typeface="ＭＳ Ｐゴシック"/>
              </a:rPr>
              <a:t>wie hij was.</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We zullen nooit weten, </a:t>
            </a:r>
            <a:r>
              <a:rPr i="1" lang="nl-NL" sz="2400" spc="-1" strike="noStrike" baseline="-18000">
                <a:solidFill>
                  <a:srgbClr val="000000"/>
                </a:solidFill>
                <a:uFill>
                  <a:solidFill>
                    <a:srgbClr val="ffffff"/>
                  </a:solidFill>
                </a:uFill>
                <a:latin typeface="Arial"/>
                <a:ea typeface="ＭＳ Ｐゴシック"/>
              </a:rPr>
              <a:t>wie hij </a:t>
            </a:r>
            <a:r>
              <a:rPr i="1" lang="nl-NL" sz="2400" spc="-1" strike="noStrike" u="sng" baseline="-18000">
                <a:solidFill>
                  <a:srgbClr val="000000"/>
                </a:solidFill>
                <a:uFill>
                  <a:solidFill>
                    <a:srgbClr val="ffffff"/>
                  </a:solidFill>
                </a:uFill>
                <a:latin typeface="Arial"/>
                <a:ea typeface="ＭＳ Ｐゴシック"/>
              </a:rPr>
              <a:t>in werkelijkheid</a:t>
            </a:r>
            <a:r>
              <a:rPr i="1" lang="nl-NL" sz="2400" spc="-1" strike="noStrike">
                <a:solidFill>
                  <a:srgbClr val="000000"/>
                </a:solidFill>
                <a:uFill>
                  <a:solidFill>
                    <a:srgbClr val="ffffff"/>
                  </a:solidFill>
                </a:uFill>
                <a:latin typeface="Arial"/>
                <a:ea typeface="ＭＳ Ｐゴシック"/>
              </a:rPr>
              <a:t> </a:t>
            </a:r>
            <a:r>
              <a:rPr i="1" lang="nl-NL" sz="2400" spc="-1" strike="noStrike" baseline="-18000">
                <a:solidFill>
                  <a:srgbClr val="000000"/>
                </a:solidFill>
                <a:uFill>
                  <a:solidFill>
                    <a:srgbClr val="ffffff"/>
                  </a:solidFill>
                </a:uFill>
                <a:latin typeface="Arial"/>
                <a:ea typeface="ＭＳ Ｐゴシック"/>
              </a:rPr>
              <a:t>was.</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De jongen, </a:t>
            </a:r>
            <a:r>
              <a:rPr i="1" lang="nl-NL" sz="2400" spc="-1" strike="noStrike" baseline="-19000">
                <a:solidFill>
                  <a:srgbClr val="000000"/>
                </a:solidFill>
                <a:uFill>
                  <a:solidFill>
                    <a:srgbClr val="ffffff"/>
                  </a:solidFill>
                </a:uFill>
                <a:latin typeface="Arial"/>
                <a:ea typeface="ＭＳ Ｐゴシック"/>
              </a:rPr>
              <a:t>die daar loopt,</a:t>
            </a:r>
            <a:r>
              <a:rPr i="1" lang="nl-NL" sz="2400" spc="-1" strike="noStrike">
                <a:solidFill>
                  <a:srgbClr val="000000"/>
                </a:solidFill>
                <a:uFill>
                  <a:solidFill>
                    <a:srgbClr val="ffffff"/>
                  </a:solidFill>
                </a:uFill>
                <a:latin typeface="Arial"/>
                <a:ea typeface="ＭＳ Ｐゴシック"/>
              </a:rPr>
              <a:t> is gek.</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De jongen, </a:t>
            </a:r>
            <a:r>
              <a:rPr i="1" lang="nl-NL" sz="2400" spc="-1" strike="noStrike" baseline="-19000">
                <a:solidFill>
                  <a:srgbClr val="000000"/>
                </a:solidFill>
                <a:uFill>
                  <a:solidFill>
                    <a:srgbClr val="ffffff"/>
                  </a:solidFill>
                </a:uFill>
                <a:latin typeface="Arial"/>
                <a:ea typeface="ＭＳ Ｐゴシック"/>
              </a:rPr>
              <a:t>die daar </a:t>
            </a:r>
            <a:r>
              <a:rPr i="1" lang="nl-NL" sz="2400" spc="-1" strike="noStrike" u="sng" baseline="-19000">
                <a:solidFill>
                  <a:srgbClr val="000000"/>
                </a:solidFill>
                <a:uFill>
                  <a:solidFill>
                    <a:srgbClr val="ffffff"/>
                  </a:solidFill>
                </a:uFill>
                <a:latin typeface="Arial"/>
                <a:ea typeface="ＭＳ Ｐゴシック"/>
              </a:rPr>
              <a:t>aan de overkant</a:t>
            </a:r>
            <a:r>
              <a:rPr i="1" lang="nl-NL" sz="2400" spc="-1" strike="noStrike" baseline="-19000">
                <a:solidFill>
                  <a:srgbClr val="000000"/>
                </a:solidFill>
                <a:uFill>
                  <a:solidFill>
                    <a:srgbClr val="ffffff"/>
                  </a:solidFill>
                </a:uFill>
                <a:latin typeface="Arial"/>
                <a:ea typeface="ＭＳ Ｐゴシック"/>
              </a:rPr>
              <a:t> </a:t>
            </a:r>
            <a:r>
              <a:rPr i="1" lang="nl-NL" sz="2400" spc="-1" strike="noStrike" u="sng" baseline="-19000">
                <a:solidFill>
                  <a:srgbClr val="000000"/>
                </a:solidFill>
                <a:uFill>
                  <a:solidFill>
                    <a:srgbClr val="ffffff"/>
                  </a:solidFill>
                </a:uFill>
                <a:latin typeface="Arial"/>
                <a:ea typeface="ＭＳ Ｐゴシック"/>
              </a:rPr>
              <a:t>een beetje mank</a:t>
            </a:r>
            <a:r>
              <a:rPr i="1" lang="nl-NL" sz="2400" spc="-1" strike="noStrike" baseline="-19000">
                <a:solidFill>
                  <a:srgbClr val="000000"/>
                </a:solidFill>
                <a:uFill>
                  <a:solidFill>
                    <a:srgbClr val="ffffff"/>
                  </a:solidFill>
                </a:uFill>
                <a:latin typeface="Arial"/>
                <a:ea typeface="ＭＳ Ｐゴシック"/>
              </a:rPr>
              <a:t> loopt, </a:t>
            </a:r>
            <a:r>
              <a:rPr i="1" lang="nl-NL" sz="2400" spc="-1" strike="noStrike">
                <a:solidFill>
                  <a:srgbClr val="000000"/>
                </a:solidFill>
                <a:uFill>
                  <a:solidFill>
                    <a:srgbClr val="ffffff"/>
                  </a:solidFill>
                </a:uFill>
                <a:latin typeface="Arial"/>
                <a:ea typeface="ＭＳ Ｐゴシック"/>
              </a:rPr>
              <a:t>is gek.</a:t>
            </a:r>
            <a:endParaRPr/>
          </a:p>
          <a:p>
            <a:pPr>
              <a:lnSpc>
                <a:spcPct val="90000"/>
              </a:lnSpc>
            </a:pP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In een bijzin hoeven OND en PV niet bij elkaar te staan.</a:t>
            </a:r>
            <a:endParaRPr/>
          </a:p>
        </p:txBody>
      </p:sp>
    </p:spTree>
  </p:cSld>
  <p:timing>
    <p:tnLst>
      <p:par>
        <p:cTn id="369" dur="indefinite" restart="never" nodeType="tmRoot">
          <p:childTnLst>
            <p:seq>
              <p:cTn id="370" dur="indefinite" nodeType="mainSeq">
                <p:childTnLst>
                  <p:par>
                    <p:cTn id="371" fill="hold">
                      <p:stCondLst>
                        <p:cond delay="indefinite"/>
                      </p:stCondLst>
                      <p:childTnLst>
                        <p:par>
                          <p:cTn id="372" fill="hold">
                            <p:stCondLst>
                              <p:cond delay="0"/>
                            </p:stCondLst>
                            <p:childTnLst>
                              <p:par>
                                <p:cTn id="373" nodeType="clickEffect" fill="hold" presetClass="entr" presetID="1">
                                  <p:stCondLst>
                                    <p:cond delay="0"/>
                                  </p:stCondLst>
                                  <p:childTnLst>
                                    <p:set>
                                      <p:cBhvr>
                                        <p:cTn id="374" dur="1" fill="hold">
                                          <p:stCondLst>
                                            <p:cond delay="0"/>
                                          </p:stCondLst>
                                        </p:cTn>
                                        <p:tgtEl>
                                          <p:spTgt spid="139">
                                            <p:txEl>
                                              <p:pRg st="37" end="90"/>
                                            </p:txEl>
                                          </p:spTgt>
                                        </p:tgtEl>
                                        <p:attrNameLst>
                                          <p:attrName>style.visibility</p:attrName>
                                        </p:attrNameLst>
                                      </p:cBhvr>
                                      <p:to>
                                        <p:strVal val="visible"/>
                                      </p:to>
                                    </p:set>
                                  </p:childTnLst>
                                </p:cTn>
                              </p:par>
                            </p:childTnLst>
                          </p:cTn>
                        </p:par>
                      </p:childTnLst>
                    </p:cTn>
                  </p:par>
                  <p:par>
                    <p:cTn id="375" fill="hold">
                      <p:stCondLst>
                        <p:cond delay="indefinite"/>
                      </p:stCondLst>
                      <p:childTnLst>
                        <p:par>
                          <p:cTn id="376" fill="hold">
                            <p:stCondLst>
                              <p:cond delay="0"/>
                            </p:stCondLst>
                            <p:childTnLst>
                              <p:par>
                                <p:cTn id="377" nodeType="clickEffect" fill="hold" presetClass="entr" presetID="1">
                                  <p:stCondLst>
                                    <p:cond delay="0"/>
                                  </p:stCondLst>
                                  <p:childTnLst>
                                    <p:set>
                                      <p:cBhvr>
                                        <p:cTn id="378" dur="1" fill="hold">
                                          <p:stCondLst>
                                            <p:cond delay="0"/>
                                          </p:stCondLst>
                                        </p:cTn>
                                        <p:tgtEl>
                                          <p:spTgt spid="139">
                                            <p:txEl>
                                              <p:pRg st="91" end="126"/>
                                            </p:txEl>
                                          </p:spTgt>
                                        </p:tgtEl>
                                        <p:attrNameLst>
                                          <p:attrName>style.visibility</p:attrName>
                                        </p:attrNameLst>
                                      </p:cBhvr>
                                      <p:to>
                                        <p:strVal val="visible"/>
                                      </p:to>
                                    </p:set>
                                  </p:childTnLst>
                                </p:cTn>
                              </p:par>
                            </p:childTnLst>
                          </p:cTn>
                        </p:par>
                      </p:childTnLst>
                    </p:cTn>
                  </p:par>
                  <p:par>
                    <p:cTn id="379" fill="hold">
                      <p:stCondLst>
                        <p:cond delay="indefinite"/>
                      </p:stCondLst>
                      <p:childTnLst>
                        <p:par>
                          <p:cTn id="380" fill="hold">
                            <p:stCondLst>
                              <p:cond delay="0"/>
                            </p:stCondLst>
                            <p:childTnLst>
                              <p:par>
                                <p:cTn id="381" nodeType="clickEffect" fill="hold" presetClass="entr" presetID="1">
                                  <p:stCondLst>
                                    <p:cond delay="0"/>
                                  </p:stCondLst>
                                  <p:childTnLst>
                                    <p:set>
                                      <p:cBhvr>
                                        <p:cTn id="382" dur="1" fill="hold">
                                          <p:stCondLst>
                                            <p:cond delay="0"/>
                                          </p:stCondLst>
                                        </p:cTn>
                                        <p:tgtEl>
                                          <p:spTgt spid="139">
                                            <p:txEl>
                                              <p:pRg st="127" end="194"/>
                                            </p:txEl>
                                          </p:spTgt>
                                        </p:tgtEl>
                                        <p:attrNameLst>
                                          <p:attrName>style.visibility</p:attrName>
                                        </p:attrNameLst>
                                      </p:cBhvr>
                                      <p:to>
                                        <p:strVal val="visible"/>
                                      </p:to>
                                    </p:set>
                                  </p:childTnLst>
                                </p:cTn>
                              </p:par>
                            </p:childTnLst>
                          </p:cTn>
                        </p:par>
                      </p:childTnLst>
                    </p:cTn>
                  </p:par>
                  <p:par>
                    <p:cTn id="383" fill="hold">
                      <p:stCondLst>
                        <p:cond delay="indefinite"/>
                      </p:stCondLst>
                      <p:childTnLst>
                        <p:par>
                          <p:cTn id="384" fill="hold">
                            <p:stCondLst>
                              <p:cond delay="0"/>
                            </p:stCondLst>
                            <p:childTnLst>
                              <p:par>
                                <p:cTn id="385" nodeType="clickEffect" fill="hold" presetClass="entr" presetID="1">
                                  <p:stCondLst>
                                    <p:cond delay="0"/>
                                  </p:stCondLst>
                                  <p:childTnLst>
                                    <p:set>
                                      <p:cBhvr>
                                        <p:cTn id="386" dur="1" fill="hold">
                                          <p:stCondLst>
                                            <p:cond delay="0"/>
                                          </p:stCondLst>
                                        </p:cTn>
                                        <p:tgtEl>
                                          <p:spTgt spid="139">
                                            <p:txEl>
                                              <p:pRg st="195" end="25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TextShape 1"/>
          <p:cNvSpPr txBox="1"/>
          <p:nvPr/>
        </p:nvSpPr>
        <p:spPr>
          <a:xfrm>
            <a:off x="1214280" y="274680"/>
            <a:ext cx="7472160" cy="1142640"/>
          </a:xfrm>
          <a:prstGeom prst="rect">
            <a:avLst/>
          </a:prstGeom>
          <a:noFill/>
          <a:ln>
            <a:noFill/>
          </a:ln>
        </p:spPr>
        <p:txBody>
          <a:bodyPr anchor="ctr"/>
          <a:p>
            <a:pPr algn="ctr">
              <a:lnSpc>
                <a:spcPct val="100000"/>
              </a:lnSpc>
            </a:pPr>
            <a:r>
              <a:rPr lang="nl-NL" sz="3600" spc="-1" strike="noStrike">
                <a:solidFill>
                  <a:srgbClr val="000000"/>
                </a:solidFill>
                <a:uFill>
                  <a:solidFill>
                    <a:srgbClr val="ffffff"/>
                  </a:solidFill>
                </a:uFill>
                <a:latin typeface="Arial"/>
                <a:ea typeface="ＭＳ Ｐゴシック"/>
              </a:rPr>
              <a:t>Nevenschikking + Onderschikking</a:t>
            </a:r>
            <a:endParaRPr/>
          </a:p>
        </p:txBody>
      </p:sp>
      <p:sp>
        <p:nvSpPr>
          <p:cNvPr id="141" name="TextShape 2"/>
          <p:cNvSpPr txBox="1"/>
          <p:nvPr/>
        </p:nvSpPr>
        <p:spPr>
          <a:xfrm>
            <a:off x="914400" y="1700640"/>
            <a:ext cx="7977600" cy="4896360"/>
          </a:xfrm>
          <a:prstGeom prst="rect">
            <a:avLst/>
          </a:prstGeom>
          <a:noFill/>
          <a:ln>
            <a:noFill/>
          </a:ln>
        </p:spPr>
        <p:txBody>
          <a:bodyPr/>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zei dat hij de pijp aan Maarten moest geven en dat hij er een einde aan moest breien.</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a:t>
            </a:r>
            <a:r>
              <a:rPr i="1" lang="nl-NL" sz="2400" spc="-1" strike="noStrike" u="sng">
                <a:solidFill>
                  <a:srgbClr val="000000"/>
                </a:solidFill>
                <a:uFill>
                  <a:solidFill>
                    <a:srgbClr val="ffffff"/>
                  </a:solidFill>
                </a:uFill>
                <a:latin typeface="Arial"/>
                <a:ea typeface="ＭＳ Ｐゴシック"/>
              </a:rPr>
              <a:t>zei</a:t>
            </a:r>
            <a:r>
              <a:rPr i="1" lang="nl-NL" sz="2400" spc="-1" strike="noStrike">
                <a:solidFill>
                  <a:srgbClr val="000000"/>
                </a:solidFill>
                <a:uFill>
                  <a:solidFill>
                    <a:srgbClr val="ffffff"/>
                  </a:solidFill>
                </a:uFill>
                <a:latin typeface="Arial"/>
                <a:ea typeface="ＭＳ Ｐゴシック"/>
              </a:rPr>
              <a:t> dat hij de pijp aan Maarten </a:t>
            </a:r>
            <a:r>
              <a:rPr i="1" lang="nl-NL" sz="2400" spc="-1" strike="noStrike" u="sng">
                <a:solidFill>
                  <a:srgbClr val="000000"/>
                </a:solidFill>
                <a:uFill>
                  <a:solidFill>
                    <a:srgbClr val="ffffff"/>
                  </a:solidFill>
                </a:uFill>
                <a:latin typeface="Arial"/>
                <a:ea typeface="ＭＳ Ｐゴシック"/>
              </a:rPr>
              <a:t>moest</a:t>
            </a:r>
            <a:r>
              <a:rPr i="1" lang="nl-NL" sz="2400" spc="-1" strike="noStrike">
                <a:solidFill>
                  <a:srgbClr val="000000"/>
                </a:solidFill>
                <a:uFill>
                  <a:solidFill>
                    <a:srgbClr val="ffffff"/>
                  </a:solidFill>
                </a:uFill>
                <a:latin typeface="Arial"/>
                <a:ea typeface="ＭＳ Ｐゴシック"/>
              </a:rPr>
              <a:t> geven en dat hij er een einde aan </a:t>
            </a:r>
            <a:r>
              <a:rPr i="1" lang="nl-NL" sz="2400" spc="-1" strike="noStrike" u="sng">
                <a:solidFill>
                  <a:srgbClr val="000000"/>
                </a:solidFill>
                <a:uFill>
                  <a:solidFill>
                    <a:srgbClr val="ffffff"/>
                  </a:solidFill>
                </a:uFill>
                <a:latin typeface="Arial"/>
                <a:ea typeface="ＭＳ Ｐゴシック"/>
              </a:rPr>
              <a:t>moest</a:t>
            </a:r>
            <a:r>
              <a:rPr i="1" lang="nl-NL" sz="2400" spc="-1" strike="noStrike">
                <a:solidFill>
                  <a:srgbClr val="000000"/>
                </a:solidFill>
                <a:uFill>
                  <a:solidFill>
                    <a:srgbClr val="ffffff"/>
                  </a:solidFill>
                </a:uFill>
                <a:latin typeface="Arial"/>
                <a:ea typeface="ＭＳ Ｐゴシック"/>
              </a:rPr>
              <a:t> breien.</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a:t>
            </a:r>
            <a:r>
              <a:rPr i="1" lang="nl-NL" sz="2400" spc="-1" strike="noStrike" u="sng">
                <a:solidFill>
                  <a:srgbClr val="000000"/>
                </a:solidFill>
                <a:uFill>
                  <a:solidFill>
                    <a:srgbClr val="ffffff"/>
                  </a:solidFill>
                </a:uFill>
                <a:latin typeface="Arial"/>
                <a:ea typeface="ＭＳ Ｐゴシック"/>
              </a:rPr>
              <a:t>ze</a:t>
            </a:r>
            <a:r>
              <a:rPr i="1" lang="nl-NL" sz="2400" spc="-1" strike="noStrike">
                <a:solidFill>
                  <a:srgbClr val="000000"/>
                </a:solidFill>
                <a:uFill>
                  <a:solidFill>
                    <a:srgbClr val="ffffff"/>
                  </a:solidFill>
                </a:uFill>
                <a:latin typeface="Arial"/>
                <a:ea typeface="ＭＳ Ｐゴシック"/>
              </a:rPr>
              <a:t>i </a:t>
            </a:r>
            <a:r>
              <a:rPr i="1" lang="nl-NL" sz="2400" spc="-1" strike="noStrike" baseline="-19000">
                <a:solidFill>
                  <a:srgbClr val="000000"/>
                </a:solidFill>
                <a:uFill>
                  <a:solidFill>
                    <a:srgbClr val="ffffff"/>
                  </a:solidFill>
                </a:uFill>
                <a:latin typeface="Arial"/>
                <a:ea typeface="ＭＳ Ｐゴシック"/>
              </a:rPr>
              <a:t>dat hij de pijp aan Maarten </a:t>
            </a:r>
            <a:r>
              <a:rPr i="1" lang="nl-NL" sz="2400" spc="-1" strike="noStrike" u="sng" baseline="-19000">
                <a:solidFill>
                  <a:srgbClr val="000000"/>
                </a:solidFill>
                <a:uFill>
                  <a:solidFill>
                    <a:srgbClr val="ffffff"/>
                  </a:solidFill>
                </a:uFill>
                <a:latin typeface="Arial"/>
                <a:ea typeface="ＭＳ Ｐゴシック"/>
              </a:rPr>
              <a:t>moest</a:t>
            </a:r>
            <a:r>
              <a:rPr i="1" lang="nl-NL" sz="2400" spc="-1" strike="noStrike" baseline="-19000">
                <a:solidFill>
                  <a:srgbClr val="000000"/>
                </a:solidFill>
                <a:uFill>
                  <a:solidFill>
                    <a:srgbClr val="ffffff"/>
                  </a:solidFill>
                </a:uFill>
                <a:latin typeface="Arial"/>
                <a:ea typeface="ＭＳ Ｐゴシック"/>
              </a:rPr>
              <a:t> geven en dat hij er een einde aan </a:t>
            </a:r>
            <a:r>
              <a:rPr i="1" lang="nl-NL" sz="2400" spc="-1" strike="noStrike" u="sng" baseline="-19000">
                <a:solidFill>
                  <a:srgbClr val="000000"/>
                </a:solidFill>
                <a:uFill>
                  <a:solidFill>
                    <a:srgbClr val="ffffff"/>
                  </a:solidFill>
                </a:uFill>
                <a:latin typeface="Arial"/>
                <a:ea typeface="ＭＳ Ｐゴシック"/>
              </a:rPr>
              <a:t>moest</a:t>
            </a:r>
            <a:r>
              <a:rPr i="1" lang="nl-NL" sz="2400" spc="-1" strike="noStrike" baseline="-19000">
                <a:solidFill>
                  <a:srgbClr val="000000"/>
                </a:solidFill>
                <a:uFill>
                  <a:solidFill>
                    <a:srgbClr val="ffffff"/>
                  </a:solidFill>
                </a:uFill>
                <a:latin typeface="Arial"/>
                <a:ea typeface="ＭＳ Ｐゴシック"/>
              </a:rPr>
              <a:t> breien.</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a:t>
            </a:r>
            <a:r>
              <a:rPr i="1" lang="nl-NL" sz="2400" spc="-1" strike="noStrike" u="sng">
                <a:solidFill>
                  <a:srgbClr val="000000"/>
                </a:solidFill>
                <a:uFill>
                  <a:solidFill>
                    <a:srgbClr val="ffffff"/>
                  </a:solidFill>
                </a:uFill>
                <a:latin typeface="Arial"/>
                <a:ea typeface="ＭＳ Ｐゴシック"/>
              </a:rPr>
              <a:t>ze</a:t>
            </a:r>
            <a:r>
              <a:rPr i="1" lang="nl-NL" sz="2400" spc="-1" strike="noStrike">
                <a:solidFill>
                  <a:srgbClr val="000000"/>
                </a:solidFill>
                <a:uFill>
                  <a:solidFill>
                    <a:srgbClr val="ffffff"/>
                  </a:solidFill>
                </a:uFill>
                <a:latin typeface="Arial"/>
                <a:ea typeface="ＭＳ Ｐゴシック"/>
              </a:rPr>
              <a:t>i </a:t>
            </a:r>
            <a:r>
              <a:rPr i="1" lang="nl-NL" sz="2400" spc="-1" strike="noStrike" baseline="-19000">
                <a:solidFill>
                  <a:srgbClr val="000000"/>
                </a:solidFill>
                <a:uFill>
                  <a:solidFill>
                    <a:srgbClr val="ffffff"/>
                  </a:solidFill>
                </a:uFill>
                <a:latin typeface="Arial"/>
                <a:ea typeface="ＭＳ Ｐゴシック"/>
              </a:rPr>
              <a:t>[dat hij de pijp aan Maarten </a:t>
            </a:r>
            <a:r>
              <a:rPr i="1" lang="nl-NL" sz="2400" spc="-1" strike="noStrike" u="sng" baseline="-19000">
                <a:solidFill>
                  <a:srgbClr val="000000"/>
                </a:solidFill>
                <a:uFill>
                  <a:solidFill>
                    <a:srgbClr val="ffffff"/>
                  </a:solidFill>
                </a:uFill>
                <a:latin typeface="Arial"/>
                <a:ea typeface="ＭＳ Ｐゴシック"/>
              </a:rPr>
              <a:t>moest</a:t>
            </a:r>
            <a:r>
              <a:rPr i="1" lang="nl-NL" sz="2400" spc="-1" strike="noStrike" baseline="-19000">
                <a:solidFill>
                  <a:srgbClr val="000000"/>
                </a:solidFill>
                <a:uFill>
                  <a:solidFill>
                    <a:srgbClr val="ffffff"/>
                  </a:solidFill>
                </a:uFill>
                <a:latin typeface="Arial"/>
                <a:ea typeface="ＭＳ Ｐゴシック"/>
              </a:rPr>
              <a:t> geven] en [dat hij er een einde aan </a:t>
            </a:r>
            <a:r>
              <a:rPr i="1" lang="nl-NL" sz="2400" spc="-1" strike="noStrike" u="sng" baseline="-19000">
                <a:solidFill>
                  <a:srgbClr val="000000"/>
                </a:solidFill>
                <a:uFill>
                  <a:solidFill>
                    <a:srgbClr val="ffffff"/>
                  </a:solidFill>
                </a:uFill>
                <a:latin typeface="Arial"/>
                <a:ea typeface="ＭＳ Ｐゴシック"/>
              </a:rPr>
              <a:t>moest</a:t>
            </a:r>
            <a:r>
              <a:rPr i="1" lang="nl-NL" sz="2400" spc="-1" strike="noStrike" baseline="-19000">
                <a:solidFill>
                  <a:srgbClr val="000000"/>
                </a:solidFill>
                <a:uFill>
                  <a:solidFill>
                    <a:srgbClr val="ffffff"/>
                  </a:solidFill>
                </a:uFill>
                <a:latin typeface="Arial"/>
                <a:ea typeface="ＭＳ Ｐゴシック"/>
              </a:rPr>
              <a:t> breien]</a:t>
            </a: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Ik zei [dit] en [dat]</a:t>
            </a:r>
            <a:endParaRPr/>
          </a:p>
          <a:p>
            <a:pPr>
              <a:lnSpc>
                <a:spcPct val="90000"/>
              </a:lnSpc>
            </a:pP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Je kunt ook bijzinnen nevenschikken.</a:t>
            </a:r>
            <a:endParaRPr/>
          </a:p>
          <a:p>
            <a:pPr>
              <a:lnSpc>
                <a:spcPct val="90000"/>
              </a:lnSpc>
            </a:pPr>
            <a:endParaRPr/>
          </a:p>
          <a:p>
            <a:pPr>
              <a:lnSpc>
                <a:spcPct val="90000"/>
              </a:lnSpc>
            </a:pPr>
            <a:endParaRPr/>
          </a:p>
        </p:txBody>
      </p:sp>
    </p:spTree>
  </p:cSld>
  <p:timing>
    <p:tnLst>
      <p:par>
        <p:cTn id="387" dur="indefinite" restart="never" nodeType="tmRoot">
          <p:childTnLst>
            <p:seq>
              <p:cTn id="388" dur="indefinite" nodeType="mainSeq">
                <p:childTnLst>
                  <p:par>
                    <p:cTn id="389" fill="hold">
                      <p:stCondLst>
                        <p:cond delay="indefinite"/>
                      </p:stCondLst>
                      <p:childTnLst>
                        <p:par>
                          <p:cTn id="390" fill="hold">
                            <p:stCondLst>
                              <p:cond delay="0"/>
                            </p:stCondLst>
                            <p:childTnLst>
                              <p:par>
                                <p:cTn id="391" nodeType="clickEffect" fill="hold" presetClass="entr" presetID="1">
                                  <p:stCondLst>
                                    <p:cond delay="0"/>
                                  </p:stCondLst>
                                  <p:childTnLst>
                                    <p:set>
                                      <p:cBhvr>
                                        <p:cTn id="392" dur="1" fill="hold">
                                          <p:stCondLst>
                                            <p:cond delay="0"/>
                                          </p:stCondLst>
                                        </p:cTn>
                                        <p:tgtEl>
                                          <p:spTgt spid="141">
                                            <p:txEl>
                                              <p:pRg st="0" end="89"/>
                                            </p:txEl>
                                          </p:spTgt>
                                        </p:tgtEl>
                                        <p:attrNameLst>
                                          <p:attrName>style.visibility</p:attrName>
                                        </p:attrNameLst>
                                      </p:cBhvr>
                                      <p:to>
                                        <p:strVal val="visible"/>
                                      </p:to>
                                    </p:set>
                                  </p:childTnLst>
                                </p:cTn>
                              </p:par>
                            </p:childTnLst>
                          </p:cTn>
                        </p:par>
                      </p:childTnLst>
                    </p:cTn>
                  </p:par>
                  <p:par>
                    <p:cTn id="393" fill="hold">
                      <p:stCondLst>
                        <p:cond delay="indefinite"/>
                      </p:stCondLst>
                      <p:childTnLst>
                        <p:par>
                          <p:cTn id="394" fill="hold">
                            <p:stCondLst>
                              <p:cond delay="0"/>
                            </p:stCondLst>
                            <p:childTnLst>
                              <p:par>
                                <p:cTn id="395" nodeType="clickEffect" fill="hold" presetClass="entr" presetID="1">
                                  <p:stCondLst>
                                    <p:cond delay="0"/>
                                  </p:stCondLst>
                                  <p:childTnLst>
                                    <p:set>
                                      <p:cBhvr>
                                        <p:cTn id="396" dur="1" fill="hold">
                                          <p:stCondLst>
                                            <p:cond delay="0"/>
                                          </p:stCondLst>
                                        </p:cTn>
                                        <p:tgtEl>
                                          <p:spTgt spid="141">
                                            <p:txEl>
                                              <p:pRg st="89" end="178"/>
                                            </p:txEl>
                                          </p:spTgt>
                                        </p:tgtEl>
                                        <p:attrNameLst>
                                          <p:attrName>style.visibility</p:attrName>
                                        </p:attrNameLst>
                                      </p:cBhvr>
                                      <p:to>
                                        <p:strVal val="visible"/>
                                      </p:to>
                                    </p:set>
                                  </p:childTnLst>
                                </p:cTn>
                              </p:par>
                            </p:childTnLst>
                          </p:cTn>
                        </p:par>
                      </p:childTnLst>
                    </p:cTn>
                  </p:par>
                  <p:par>
                    <p:cTn id="397" fill="hold">
                      <p:stCondLst>
                        <p:cond delay="indefinite"/>
                      </p:stCondLst>
                      <p:childTnLst>
                        <p:par>
                          <p:cTn id="398" fill="hold">
                            <p:stCondLst>
                              <p:cond delay="0"/>
                            </p:stCondLst>
                            <p:childTnLst>
                              <p:par>
                                <p:cTn id="399" nodeType="clickEffect" fill="hold" presetClass="entr" presetID="1">
                                  <p:stCondLst>
                                    <p:cond delay="0"/>
                                  </p:stCondLst>
                                  <p:childTnLst>
                                    <p:set>
                                      <p:cBhvr>
                                        <p:cTn id="400" dur="1" fill="hold">
                                          <p:stCondLst>
                                            <p:cond delay="0"/>
                                          </p:stCondLst>
                                        </p:cTn>
                                        <p:tgtEl>
                                          <p:spTgt spid="141">
                                            <p:txEl>
                                              <p:pRg st="178" end="267"/>
                                            </p:txEl>
                                          </p:spTgt>
                                        </p:tgtEl>
                                        <p:attrNameLst>
                                          <p:attrName>style.visibility</p:attrName>
                                        </p:attrNameLst>
                                      </p:cBhvr>
                                      <p:to>
                                        <p:strVal val="visible"/>
                                      </p:to>
                                    </p:set>
                                  </p:childTnLst>
                                </p:cTn>
                              </p:par>
                            </p:childTnLst>
                          </p:cTn>
                        </p:par>
                      </p:childTnLst>
                    </p:cTn>
                  </p:par>
                  <p:par>
                    <p:cTn id="401" fill="hold">
                      <p:stCondLst>
                        <p:cond delay="indefinite"/>
                      </p:stCondLst>
                      <p:childTnLst>
                        <p:par>
                          <p:cTn id="402" fill="hold">
                            <p:stCondLst>
                              <p:cond delay="0"/>
                            </p:stCondLst>
                            <p:childTnLst>
                              <p:par>
                                <p:cTn id="403" nodeType="clickEffect" fill="hold" presetClass="entr" presetID="1">
                                  <p:stCondLst>
                                    <p:cond delay="0"/>
                                  </p:stCondLst>
                                  <p:childTnLst>
                                    <p:set>
                                      <p:cBhvr>
                                        <p:cTn id="404" dur="1" fill="hold">
                                          <p:stCondLst>
                                            <p:cond delay="0"/>
                                          </p:stCondLst>
                                        </p:cTn>
                                        <p:tgtEl>
                                          <p:spTgt spid="141">
                                            <p:txEl>
                                              <p:pRg st="267" end="359"/>
                                            </p:txEl>
                                          </p:spTgt>
                                        </p:tgtEl>
                                        <p:attrNameLst>
                                          <p:attrName>style.visibility</p:attrName>
                                        </p:attrNameLst>
                                      </p:cBhvr>
                                      <p:to>
                                        <p:strVal val="visible"/>
                                      </p:to>
                                    </p:set>
                                  </p:childTnLst>
                                </p:cTn>
                              </p:par>
                            </p:childTnLst>
                          </p:cTn>
                        </p:par>
                      </p:childTnLst>
                    </p:cTn>
                  </p:par>
                  <p:par>
                    <p:cTn id="405" fill="hold">
                      <p:stCondLst>
                        <p:cond delay="indefinite"/>
                      </p:stCondLst>
                      <p:childTnLst>
                        <p:par>
                          <p:cTn id="406" fill="hold">
                            <p:stCondLst>
                              <p:cond delay="0"/>
                            </p:stCondLst>
                            <p:childTnLst>
                              <p:par>
                                <p:cTn id="407" nodeType="clickEffect" fill="hold" presetClass="entr" presetID="1">
                                  <p:stCondLst>
                                    <p:cond delay="0"/>
                                  </p:stCondLst>
                                  <p:childTnLst>
                                    <p:set>
                                      <p:cBhvr>
                                        <p:cTn id="408" dur="1" fill="hold">
                                          <p:stCondLst>
                                            <p:cond delay="0"/>
                                          </p:stCondLst>
                                        </p:cTn>
                                        <p:tgtEl>
                                          <p:spTgt spid="141">
                                            <p:txEl>
                                              <p:pRg st="359" end="381"/>
                                            </p:txEl>
                                          </p:spTgt>
                                        </p:tgtEl>
                                        <p:attrNameLst>
                                          <p:attrName>style.visibility</p:attrName>
                                        </p:attrNameLst>
                                      </p:cBhvr>
                                      <p:to>
                                        <p:strVal val="visible"/>
                                      </p:to>
                                    </p:set>
                                  </p:childTnLst>
                                </p:cTn>
                              </p:par>
                            </p:childTnLst>
                          </p:cTn>
                        </p:par>
                      </p:childTnLst>
                    </p:cTn>
                  </p:par>
                  <p:par>
                    <p:cTn id="409" fill="hold">
                      <p:stCondLst>
                        <p:cond delay="indefinite"/>
                      </p:stCondLst>
                      <p:childTnLst>
                        <p:par>
                          <p:cTn id="410" fill="hold">
                            <p:stCondLst>
                              <p:cond delay="0"/>
                            </p:stCondLst>
                            <p:childTnLst>
                              <p:par>
                                <p:cTn id="411" nodeType="clickEffect" fill="hold" presetClass="entr" presetID="1">
                                  <p:stCondLst>
                                    <p:cond delay="0"/>
                                  </p:stCondLst>
                                  <p:childTnLst>
                                    <p:set>
                                      <p:cBhvr>
                                        <p:cTn id="412" dur="1" fill="hold">
                                          <p:stCondLst>
                                            <p:cond delay="0"/>
                                          </p:stCondLst>
                                        </p:cTn>
                                        <p:tgtEl>
                                          <p:spTgt spid="141">
                                            <p:txEl>
                                              <p:pRg st="382" end="419"/>
                                            </p:txEl>
                                          </p:spTgt>
                                        </p:tgtEl>
                                        <p:attrNameLst>
                                          <p:attrName>style.visibility</p:attrName>
                                        </p:attrNameLst>
                                      </p:cBhvr>
                                      <p:to>
                                        <p:strVal val="visible"/>
                                      </p:to>
                                    </p:set>
                                  </p:childTnLst>
                                </p:cTn>
                              </p:par>
                            </p:childTnLst>
                          </p:cTn>
                        </p:par>
                      </p:childTnLst>
                    </p:cTn>
                  </p:par>
                  <p:par>
                    <p:cTn id="413" fill="hold">
                      <p:stCondLst>
                        <p:cond delay="indefinite"/>
                      </p:stCondLst>
                      <p:childTnLst>
                        <p:par>
                          <p:cTn id="414" fill="hold">
                            <p:stCondLst>
                              <p:cond delay="0"/>
                            </p:stCondLst>
                            <p:childTnLst>
                              <p:par>
                                <p:cTn id="415" nodeType="clickEffect" fill="hold" presetClass="entr" presetID="1">
                                  <p:stCondLst>
                                    <p:cond delay="0"/>
                                  </p:stCondLst>
                                  <p:childTnLst>
                                    <p:set>
                                      <p:cBhvr>
                                        <p:cTn id="416" dur="1" fill="hold">
                                          <p:stCondLst>
                                            <p:cond delay="0"/>
                                          </p:stCondLst>
                                        </p:cTn>
                                        <p:tgtEl>
                                          <p:spTgt spid="140"/>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Beknopte bijzin</a:t>
            </a:r>
            <a:endParaRPr/>
          </a:p>
        </p:txBody>
      </p:sp>
      <p:sp>
        <p:nvSpPr>
          <p:cNvPr id="143" name="TextShape 2"/>
          <p:cNvSpPr txBox="1"/>
          <p:nvPr/>
        </p:nvSpPr>
        <p:spPr>
          <a:xfrm>
            <a:off x="914400" y="1412640"/>
            <a:ext cx="8229240" cy="4968360"/>
          </a:xfrm>
          <a:prstGeom prst="rect">
            <a:avLst/>
          </a:prstGeom>
          <a:noFill/>
          <a:ln>
            <a:noFill/>
          </a:ln>
        </p:spPr>
        <p:txBody>
          <a:bodyPr/>
          <a:p>
            <a:pPr marL="343080" indent="-342720">
              <a:lnSpc>
                <a:spcPct val="100000"/>
              </a:lnSpc>
              <a:buFont typeface="Arial"/>
              <a:buChar char="•"/>
            </a:pPr>
            <a:r>
              <a:rPr i="1" lang="nl-NL" sz="2000" spc="-1" strike="noStrike">
                <a:solidFill>
                  <a:srgbClr val="000000"/>
                </a:solidFill>
                <a:uFill>
                  <a:solidFill>
                    <a:srgbClr val="ffffff"/>
                  </a:solidFill>
                </a:uFill>
                <a:latin typeface="Arial"/>
                <a:ea typeface="ＭＳ Ｐゴシック"/>
              </a:rPr>
              <a:t>Na gegeten te hebben, zette vader de tv aan.</a:t>
            </a:r>
            <a:endParaRPr/>
          </a:p>
          <a:p>
            <a:pPr marL="343080" indent="-342720">
              <a:lnSpc>
                <a:spcPct val="100000"/>
              </a:lnSpc>
              <a:buFont typeface="Arial"/>
              <a:buChar char="•"/>
            </a:pPr>
            <a:r>
              <a:rPr i="1" lang="nl-NL" sz="2000" spc="-1" strike="noStrike" baseline="-14000">
                <a:solidFill>
                  <a:srgbClr val="000000"/>
                </a:solidFill>
                <a:uFill>
                  <a:solidFill>
                    <a:srgbClr val="ffffff"/>
                  </a:solidFill>
                </a:uFill>
                <a:latin typeface="Arial"/>
                <a:ea typeface="ＭＳ Ｐゴシック"/>
              </a:rPr>
              <a:t>Na gegeten te hebben,</a:t>
            </a:r>
            <a:r>
              <a:rPr i="1" lang="nl-NL" sz="2000" spc="-1" strike="noStrike">
                <a:solidFill>
                  <a:srgbClr val="000000"/>
                </a:solidFill>
                <a:uFill>
                  <a:solidFill>
                    <a:srgbClr val="ffffff"/>
                  </a:solidFill>
                </a:uFill>
                <a:latin typeface="Arial"/>
                <a:ea typeface="ＭＳ Ｐゴシック"/>
              </a:rPr>
              <a:t> zette vader de tv aan.</a:t>
            </a:r>
            <a:endParaRPr/>
          </a:p>
          <a:p>
            <a:pPr marL="343080" indent="-342720">
              <a:lnSpc>
                <a:spcPct val="100000"/>
              </a:lnSpc>
              <a:buFont typeface="Arial"/>
              <a:buChar char="•"/>
            </a:pPr>
            <a:r>
              <a:rPr i="1" lang="nl-NL" sz="2000" spc="-1" strike="noStrike">
                <a:solidFill>
                  <a:srgbClr val="000000"/>
                </a:solidFill>
                <a:uFill>
                  <a:solidFill>
                    <a:srgbClr val="ffffff"/>
                  </a:solidFill>
                </a:uFill>
                <a:latin typeface="Arial"/>
                <a:ea typeface="ＭＳ Ｐゴシック"/>
              </a:rPr>
              <a:t>De kinderen beloofden </a:t>
            </a:r>
            <a:r>
              <a:rPr i="1" lang="nl-NL" sz="2000" spc="-1" strike="noStrike" baseline="-14000">
                <a:solidFill>
                  <a:srgbClr val="000000"/>
                </a:solidFill>
                <a:uFill>
                  <a:solidFill>
                    <a:srgbClr val="ffffff"/>
                  </a:solidFill>
                </a:uFill>
                <a:latin typeface="Arial"/>
                <a:ea typeface="ＭＳ Ｐゴシック"/>
              </a:rPr>
              <a:t>(om) stil te zijn.</a:t>
            </a:r>
            <a:endParaRPr/>
          </a:p>
          <a:p>
            <a:pPr marL="343080" indent="-342720">
              <a:lnSpc>
                <a:spcPct val="100000"/>
              </a:lnSpc>
              <a:buFont typeface="Arial"/>
              <a:buChar char="•"/>
            </a:pPr>
            <a:r>
              <a:rPr i="1" lang="nl-NL" sz="2000" spc="-1" strike="noStrike" baseline="-14000">
                <a:solidFill>
                  <a:srgbClr val="000000"/>
                </a:solidFill>
                <a:uFill>
                  <a:solidFill>
                    <a:srgbClr val="ffffff"/>
                  </a:solidFill>
                </a:uFill>
                <a:latin typeface="Arial"/>
                <a:ea typeface="ＭＳ Ｐゴシック"/>
              </a:rPr>
              <a:t>Wachtend op het einde van Studio Sport, </a:t>
            </a:r>
            <a:r>
              <a:rPr i="1" lang="nl-NL" sz="2000" spc="-1" strike="noStrike">
                <a:solidFill>
                  <a:srgbClr val="000000"/>
                </a:solidFill>
                <a:uFill>
                  <a:solidFill>
                    <a:srgbClr val="ffffff"/>
                  </a:solidFill>
                </a:uFill>
                <a:latin typeface="Arial"/>
                <a:ea typeface="ＭＳ Ｐゴシック"/>
              </a:rPr>
              <a:t>hielden de kinderen zich koest.</a:t>
            </a:r>
            <a:endParaRPr/>
          </a:p>
          <a:p>
            <a:pPr>
              <a:lnSpc>
                <a:spcPct val="100000"/>
              </a:lnSpc>
            </a:pPr>
            <a:endParaRPr/>
          </a:p>
          <a:p>
            <a:pPr marL="343080" indent="-342720">
              <a:lnSpc>
                <a:spcPct val="100000"/>
              </a:lnSpc>
              <a:buFont typeface="Arial"/>
              <a:buChar char="•"/>
            </a:pPr>
            <a:r>
              <a:rPr lang="nl-NL" sz="2400" spc="-1" strike="noStrike">
                <a:solidFill>
                  <a:srgbClr val="000000"/>
                </a:solidFill>
                <a:uFill>
                  <a:solidFill>
                    <a:srgbClr val="ffffff"/>
                  </a:solidFill>
                </a:uFill>
                <a:latin typeface="Arial"/>
                <a:ea typeface="ＭＳ Ｐゴシック"/>
              </a:rPr>
              <a:t>Een beknopte bijzin is een bijzin zonder onderwerp en persoonsvorm.</a:t>
            </a:r>
            <a:endParaRPr/>
          </a:p>
          <a:p>
            <a:pPr marL="343080" indent="-342720">
              <a:lnSpc>
                <a:spcPct val="100000"/>
              </a:lnSpc>
              <a:buFont typeface="Arial"/>
              <a:buChar char="•"/>
            </a:pPr>
            <a:r>
              <a:rPr lang="nl-NL" sz="2400" spc="-1" strike="noStrike">
                <a:solidFill>
                  <a:srgbClr val="000000"/>
                </a:solidFill>
                <a:uFill>
                  <a:solidFill>
                    <a:srgbClr val="ffffff"/>
                  </a:solidFill>
                </a:uFill>
                <a:latin typeface="Arial"/>
                <a:ea typeface="ＭＳ Ｐゴシック"/>
              </a:rPr>
              <a:t>Het gezegde wordt uitgedrukt door een deelwoord of een infinitief.</a:t>
            </a:r>
            <a:endParaRPr/>
          </a:p>
          <a:p>
            <a:pPr marL="343080" indent="-342720">
              <a:lnSpc>
                <a:spcPct val="100000"/>
              </a:lnSpc>
              <a:buFont typeface="Arial"/>
              <a:buChar char="•"/>
            </a:pPr>
            <a:r>
              <a:rPr lang="nl-NL" sz="2400" spc="-1" strike="noStrike">
                <a:solidFill>
                  <a:srgbClr val="000000"/>
                </a:solidFill>
                <a:uFill>
                  <a:solidFill>
                    <a:srgbClr val="ffffff"/>
                  </a:solidFill>
                </a:uFill>
                <a:latin typeface="Arial"/>
                <a:ea typeface="ＭＳ Ｐゴシック"/>
              </a:rPr>
              <a:t>Het onderwerp van de hoofdzin is het weggelaten onderwerp van de beknopte bijzin.</a:t>
            </a:r>
            <a:endParaRPr/>
          </a:p>
        </p:txBody>
      </p:sp>
    </p:spTree>
  </p:cSld>
  <p:timing>
    <p:tnLst>
      <p:par>
        <p:cTn id="417" dur="indefinite" restart="never" nodeType="tmRoot">
          <p:childTnLst>
            <p:seq>
              <p:cTn id="418" dur="indefinite" nodeType="mainSeq">
                <p:childTnLst>
                  <p:par>
                    <p:cTn id="419" fill="hold">
                      <p:stCondLst>
                        <p:cond delay="indefinite"/>
                      </p:stCondLst>
                      <p:childTnLst>
                        <p:par>
                          <p:cTn id="420" fill="hold">
                            <p:stCondLst>
                              <p:cond delay="0"/>
                            </p:stCondLst>
                            <p:childTnLst>
                              <p:par>
                                <p:cTn id="421" nodeType="clickEffect" fill="hold" presetClass="entr" presetID="1">
                                  <p:stCondLst>
                                    <p:cond delay="0"/>
                                  </p:stCondLst>
                                  <p:childTnLst>
                                    <p:set>
                                      <p:cBhvr>
                                        <p:cTn id="422" dur="1" fill="hold">
                                          <p:stCondLst>
                                            <p:cond delay="0"/>
                                          </p:stCondLst>
                                        </p:cTn>
                                        <p:tgtEl>
                                          <p:spTgt spid="143">
                                            <p:txEl>
                                              <p:pRg st="0" end="45"/>
                                            </p:txEl>
                                          </p:spTgt>
                                        </p:tgtEl>
                                        <p:attrNameLst>
                                          <p:attrName>style.visibility</p:attrName>
                                        </p:attrNameLst>
                                      </p:cBhvr>
                                      <p:to>
                                        <p:strVal val="visible"/>
                                      </p:to>
                                    </p:set>
                                  </p:childTnLst>
                                </p:cTn>
                              </p:par>
                            </p:childTnLst>
                          </p:cTn>
                        </p:par>
                      </p:childTnLst>
                    </p:cTn>
                  </p:par>
                  <p:par>
                    <p:cTn id="423" fill="hold">
                      <p:stCondLst>
                        <p:cond delay="indefinite"/>
                      </p:stCondLst>
                      <p:childTnLst>
                        <p:par>
                          <p:cTn id="424" fill="hold">
                            <p:stCondLst>
                              <p:cond delay="0"/>
                            </p:stCondLst>
                            <p:childTnLst>
                              <p:par>
                                <p:cTn id="425" nodeType="clickEffect" fill="hold" presetClass="entr" presetID="1">
                                  <p:stCondLst>
                                    <p:cond delay="0"/>
                                  </p:stCondLst>
                                  <p:childTnLst>
                                    <p:set>
                                      <p:cBhvr>
                                        <p:cTn id="426" dur="1" fill="hold">
                                          <p:stCondLst>
                                            <p:cond delay="0"/>
                                          </p:stCondLst>
                                        </p:cTn>
                                        <p:tgtEl>
                                          <p:spTgt spid="143">
                                            <p:txEl>
                                              <p:pRg st="45" end="90"/>
                                            </p:txEl>
                                          </p:spTgt>
                                        </p:tgtEl>
                                        <p:attrNameLst>
                                          <p:attrName>style.visibility</p:attrName>
                                        </p:attrNameLst>
                                      </p:cBhvr>
                                      <p:to>
                                        <p:strVal val="visible"/>
                                      </p:to>
                                    </p:set>
                                  </p:childTnLst>
                                </p:cTn>
                              </p:par>
                            </p:childTnLst>
                          </p:cTn>
                        </p:par>
                      </p:childTnLst>
                    </p:cTn>
                  </p:par>
                  <p:par>
                    <p:cTn id="427" fill="hold">
                      <p:stCondLst>
                        <p:cond delay="indefinite"/>
                      </p:stCondLst>
                      <p:childTnLst>
                        <p:par>
                          <p:cTn id="428" fill="hold">
                            <p:stCondLst>
                              <p:cond delay="0"/>
                            </p:stCondLst>
                            <p:childTnLst>
                              <p:par>
                                <p:cTn id="429" nodeType="clickEffect" fill="hold" presetClass="entr" presetID="1">
                                  <p:stCondLst>
                                    <p:cond delay="0"/>
                                  </p:stCondLst>
                                  <p:childTnLst>
                                    <p:set>
                                      <p:cBhvr>
                                        <p:cTn id="430" dur="1" fill="hold">
                                          <p:stCondLst>
                                            <p:cond delay="0"/>
                                          </p:stCondLst>
                                        </p:cTn>
                                        <p:tgtEl>
                                          <p:spTgt spid="143">
                                            <p:txEl>
                                              <p:pRg st="90" end="131"/>
                                            </p:txEl>
                                          </p:spTgt>
                                        </p:tgtEl>
                                        <p:attrNameLst>
                                          <p:attrName>style.visibility</p:attrName>
                                        </p:attrNameLst>
                                      </p:cBhvr>
                                      <p:to>
                                        <p:strVal val="visible"/>
                                      </p:to>
                                    </p:set>
                                  </p:childTnLst>
                                </p:cTn>
                              </p:par>
                            </p:childTnLst>
                          </p:cTn>
                        </p:par>
                      </p:childTnLst>
                    </p:cTn>
                  </p:par>
                  <p:par>
                    <p:cTn id="431" fill="hold">
                      <p:stCondLst>
                        <p:cond delay="indefinite"/>
                      </p:stCondLst>
                      <p:childTnLst>
                        <p:par>
                          <p:cTn id="432" fill="hold">
                            <p:stCondLst>
                              <p:cond delay="0"/>
                            </p:stCondLst>
                            <p:childTnLst>
                              <p:par>
                                <p:cTn id="433" nodeType="clickEffect" fill="hold" presetClass="entr" presetID="1">
                                  <p:stCondLst>
                                    <p:cond delay="0"/>
                                  </p:stCondLst>
                                  <p:childTnLst>
                                    <p:set>
                                      <p:cBhvr>
                                        <p:cTn id="434" dur="1" fill="hold">
                                          <p:stCondLst>
                                            <p:cond delay="0"/>
                                          </p:stCondLst>
                                        </p:cTn>
                                        <p:tgtEl>
                                          <p:spTgt spid="143">
                                            <p:txEl>
                                              <p:pRg st="131" end="203"/>
                                            </p:txEl>
                                          </p:spTgt>
                                        </p:tgtEl>
                                        <p:attrNameLst>
                                          <p:attrName>style.visibility</p:attrName>
                                        </p:attrNameLst>
                                      </p:cBhvr>
                                      <p:to>
                                        <p:strVal val="visible"/>
                                      </p:to>
                                    </p:set>
                                  </p:childTnLst>
                                </p:cTn>
                              </p:par>
                            </p:childTnLst>
                          </p:cTn>
                        </p:par>
                      </p:childTnLst>
                    </p:cTn>
                  </p:par>
                  <p:par>
                    <p:cTn id="435" fill="hold">
                      <p:stCondLst>
                        <p:cond delay="indefinite"/>
                      </p:stCondLst>
                      <p:childTnLst>
                        <p:par>
                          <p:cTn id="436" fill="hold">
                            <p:stCondLst>
                              <p:cond delay="0"/>
                            </p:stCondLst>
                            <p:childTnLst>
                              <p:par>
                                <p:cTn id="437" nodeType="clickEffect" fill="hold" presetClass="entr" presetID="1">
                                  <p:stCondLst>
                                    <p:cond delay="0"/>
                                  </p:stCondLst>
                                  <p:childTnLst>
                                    <p:set>
                                      <p:cBhvr>
                                        <p:cTn id="438" dur="1" fill="hold">
                                          <p:stCondLst>
                                            <p:cond delay="0"/>
                                          </p:stCondLst>
                                        </p:cTn>
                                        <p:tgtEl>
                                          <p:spTgt spid="143">
                                            <p:txEl>
                                              <p:pRg st="204" end="272"/>
                                            </p:txEl>
                                          </p:spTgt>
                                        </p:tgtEl>
                                        <p:attrNameLst>
                                          <p:attrName>style.visibility</p:attrName>
                                        </p:attrNameLst>
                                      </p:cBhvr>
                                      <p:to>
                                        <p:strVal val="visible"/>
                                      </p:to>
                                    </p:set>
                                  </p:childTnLst>
                                </p:cTn>
                              </p:par>
                            </p:childTnLst>
                          </p:cTn>
                        </p:par>
                      </p:childTnLst>
                    </p:cTn>
                  </p:par>
                  <p:par>
                    <p:cTn id="439" fill="hold">
                      <p:stCondLst>
                        <p:cond delay="indefinite"/>
                      </p:stCondLst>
                      <p:childTnLst>
                        <p:par>
                          <p:cTn id="440" fill="hold">
                            <p:stCondLst>
                              <p:cond delay="0"/>
                            </p:stCondLst>
                            <p:childTnLst>
                              <p:par>
                                <p:cTn id="441" nodeType="clickEffect" fill="hold" presetClass="entr" presetID="1">
                                  <p:stCondLst>
                                    <p:cond delay="0"/>
                                  </p:stCondLst>
                                  <p:childTnLst>
                                    <p:set>
                                      <p:cBhvr>
                                        <p:cTn id="442" dur="1" fill="hold">
                                          <p:stCondLst>
                                            <p:cond delay="0"/>
                                          </p:stCondLst>
                                        </p:cTn>
                                        <p:tgtEl>
                                          <p:spTgt spid="143">
                                            <p:txEl>
                                              <p:pRg st="272" end="339"/>
                                            </p:txEl>
                                          </p:spTgt>
                                        </p:tgtEl>
                                        <p:attrNameLst>
                                          <p:attrName>style.visibility</p:attrName>
                                        </p:attrNameLst>
                                      </p:cBhvr>
                                      <p:to>
                                        <p:strVal val="visible"/>
                                      </p:to>
                                    </p:set>
                                  </p:childTnLst>
                                </p:cTn>
                              </p:par>
                            </p:childTnLst>
                          </p:cTn>
                        </p:par>
                      </p:childTnLst>
                    </p:cTn>
                  </p:par>
                  <p:par>
                    <p:cTn id="443" fill="hold">
                      <p:stCondLst>
                        <p:cond delay="indefinite"/>
                      </p:stCondLst>
                      <p:childTnLst>
                        <p:par>
                          <p:cTn id="444" fill="hold">
                            <p:stCondLst>
                              <p:cond delay="0"/>
                            </p:stCondLst>
                            <p:childTnLst>
                              <p:par>
                                <p:cTn id="445" nodeType="clickEffect" fill="hold" presetClass="entr" presetID="1">
                                  <p:stCondLst>
                                    <p:cond delay="0"/>
                                  </p:stCondLst>
                                  <p:childTnLst>
                                    <p:set>
                                      <p:cBhvr>
                                        <p:cTn id="446" dur="1" fill="hold">
                                          <p:stCondLst>
                                            <p:cond delay="0"/>
                                          </p:stCondLst>
                                        </p:cTn>
                                        <p:tgtEl>
                                          <p:spTgt spid="143">
                                            <p:txEl>
                                              <p:pRg st="339" end="42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TextShape 1"/>
          <p:cNvSpPr txBox="1"/>
          <p:nvPr/>
        </p:nvSpPr>
        <p:spPr>
          <a:xfrm>
            <a:off x="1214280" y="274680"/>
            <a:ext cx="7472160" cy="1142640"/>
          </a:xfrm>
          <a:prstGeom prst="rect">
            <a:avLst/>
          </a:prstGeom>
          <a:noFill/>
          <a:ln>
            <a:noFill/>
          </a:ln>
        </p:spPr>
        <p:txBody>
          <a:bodyPr anchor="ctr"/>
          <a:p>
            <a:endParaRPr/>
          </a:p>
        </p:txBody>
      </p:sp>
      <p:sp>
        <p:nvSpPr>
          <p:cNvPr id="145" name="TextShape 2"/>
          <p:cNvSpPr txBox="1"/>
          <p:nvPr/>
        </p:nvSpPr>
        <p:spPr>
          <a:xfrm>
            <a:off x="683640" y="1412640"/>
            <a:ext cx="8460000" cy="5040360"/>
          </a:xfrm>
          <a:prstGeom prst="rect">
            <a:avLst/>
          </a:prstGeom>
          <a:noFill/>
          <a:ln>
            <a:noFill/>
          </a:ln>
        </p:spPr>
        <p:txBody>
          <a:bodyPr/>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Hij had er genoeg van en hij vertrok met zijn motor.</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Hij had er genoeg van, daarom vertrok hij met zijn motor.</a:t>
            </a:r>
            <a:endParaRPr/>
          </a:p>
        </p:txBody>
      </p:sp>
    </p:spTree>
  </p:cSld>
  <p:timing>
    <p:tnLst>
      <p:par>
        <p:cTn id="447" dur="indefinite" restart="never" nodeType="tmRoot">
          <p:childTnLst>
            <p:seq>
              <p:cTn id="448" dur="indefinite" nodeType="mainSeq">
                <p:childTnLst>
                  <p:par>
                    <p:cTn id="449" fill="hold">
                      <p:stCondLst>
                        <p:cond delay="indefinite"/>
                      </p:stCondLst>
                      <p:childTnLst>
                        <p:par>
                          <p:cTn id="450" fill="hold">
                            <p:stCondLst>
                              <p:cond delay="0"/>
                            </p:stCondLst>
                            <p:childTnLst>
                              <p:par>
                                <p:cTn id="451" nodeType="clickEffect" fill="hold" presetClass="entr" presetID="1">
                                  <p:stCondLst>
                                    <p:cond delay="0"/>
                                  </p:stCondLst>
                                  <p:childTnLst>
                                    <p:set>
                                      <p:cBhvr>
                                        <p:cTn id="452" dur="1" fill="hold">
                                          <p:stCondLst>
                                            <p:cond delay="0"/>
                                          </p:stCondLst>
                                        </p:cTn>
                                        <p:tgtEl>
                                          <p:spTgt spid="145">
                                            <p:txEl>
                                              <p:pRg st="0" end="53"/>
                                            </p:txEl>
                                          </p:spTgt>
                                        </p:tgtEl>
                                        <p:attrNameLst>
                                          <p:attrName>style.visibility</p:attrName>
                                        </p:attrNameLst>
                                      </p:cBhvr>
                                      <p:to>
                                        <p:strVal val="visible"/>
                                      </p:to>
                                    </p:set>
                                  </p:childTnLst>
                                </p:cTn>
                              </p:par>
                            </p:childTnLst>
                          </p:cTn>
                        </p:par>
                      </p:childTnLst>
                    </p:cTn>
                  </p:par>
                  <p:par>
                    <p:cTn id="453" fill="hold">
                      <p:stCondLst>
                        <p:cond delay="indefinite"/>
                      </p:stCondLst>
                      <p:childTnLst>
                        <p:par>
                          <p:cTn id="454" fill="hold">
                            <p:stCondLst>
                              <p:cond delay="0"/>
                            </p:stCondLst>
                            <p:childTnLst>
                              <p:par>
                                <p:cTn id="455" nodeType="clickEffect" fill="hold" presetClass="entr" presetID="1">
                                  <p:stCondLst>
                                    <p:cond delay="0"/>
                                  </p:stCondLst>
                                  <p:childTnLst>
                                    <p:set>
                                      <p:cBhvr>
                                        <p:cTn id="456" dur="1" fill="hold">
                                          <p:stCondLst>
                                            <p:cond delay="0"/>
                                          </p:stCondLst>
                                        </p:cTn>
                                        <p:tgtEl>
                                          <p:spTgt spid="145">
                                            <p:txEl>
                                              <p:pRg st="54" end="11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Oefening</a:t>
            </a:r>
            <a:endParaRPr/>
          </a:p>
        </p:txBody>
      </p:sp>
      <p:sp>
        <p:nvSpPr>
          <p:cNvPr id="89" name="TextShape 2"/>
          <p:cNvSpPr txBox="1"/>
          <p:nvPr/>
        </p:nvSpPr>
        <p:spPr>
          <a:xfrm>
            <a:off x="899640" y="1268640"/>
            <a:ext cx="7992000" cy="5256360"/>
          </a:xfrm>
          <a:prstGeom prst="rect">
            <a:avLst/>
          </a:prstGeom>
          <a:noFill/>
          <a:ln>
            <a:noFill/>
          </a:ln>
        </p:spPr>
        <p:txBody>
          <a:bodyPr/>
          <a:p>
            <a:pPr marL="514440" indent="-514080">
              <a:lnSpc>
                <a:spcPct val="100000"/>
              </a:lnSpc>
              <a:buFont typeface="Arial"/>
              <a:buChar char="•"/>
            </a:pPr>
            <a:r>
              <a:rPr i="1" lang="nl-NL" sz="3000" spc="-1" strike="noStrike">
                <a:solidFill>
                  <a:srgbClr val="000000"/>
                </a:solidFill>
                <a:uFill>
                  <a:solidFill>
                    <a:srgbClr val="ffffff"/>
                  </a:solidFill>
                </a:uFill>
                <a:latin typeface="Arial"/>
                <a:ea typeface="ＭＳ Ｐゴシック"/>
              </a:rPr>
              <a:t>Ik ______ </a:t>
            </a:r>
            <a:r>
              <a:rPr lang="nl-NL" sz="3000" spc="-1" strike="noStrike">
                <a:solidFill>
                  <a:srgbClr val="000000"/>
                </a:solidFill>
                <a:uFill>
                  <a:solidFill>
                    <a:srgbClr val="ffffff"/>
                  </a:solidFill>
                </a:uFill>
                <a:latin typeface="Arial"/>
                <a:ea typeface="ＭＳ Ｐゴシック"/>
              </a:rPr>
              <a:t>[TOESTAND] ______</a:t>
            </a:r>
            <a:r>
              <a:rPr i="1" lang="nl-NL" sz="3000" spc="-1" strike="noStrike">
                <a:solidFill>
                  <a:srgbClr val="000000"/>
                </a:solidFill>
                <a:uFill>
                  <a:solidFill>
                    <a:srgbClr val="ffffff"/>
                  </a:solidFill>
                </a:uFill>
                <a:latin typeface="Arial"/>
                <a:ea typeface="ＭＳ Ｐゴシック"/>
              </a:rPr>
              <a:t>.</a:t>
            </a:r>
            <a:endParaRPr/>
          </a:p>
          <a:p>
            <a:pPr marL="514440" indent="-514080">
              <a:lnSpc>
                <a:spcPct val="100000"/>
              </a:lnSpc>
              <a:buFont typeface="Arial"/>
              <a:buChar char="•"/>
            </a:pPr>
            <a:r>
              <a:rPr lang="nl-NL" sz="3000" spc="-1" strike="noStrike">
                <a:solidFill>
                  <a:srgbClr val="000000"/>
                </a:solidFill>
                <a:uFill>
                  <a:solidFill>
                    <a:srgbClr val="ffffff"/>
                  </a:solidFill>
                </a:uFill>
                <a:latin typeface="Arial"/>
                <a:ea typeface="ＭＳ Ｐゴシック"/>
              </a:rPr>
              <a:t>[OND] [PV] [ndGEZ] [rest nwGEZ]</a:t>
            </a:r>
            <a:endParaRPr/>
          </a:p>
        </p:txBody>
      </p:sp>
    </p:spTree>
  </p:cSld>
  <p:timing>
    <p:tnLst>
      <p:par>
        <p:cTn id="37" dur="indefinite" restart="never" nodeType="tmRoot">
          <p:childTnLst>
            <p:seq>
              <p:cTn id="38" dur="indefinite" nodeType="mainSeq">
                <p:childTnLst>
                  <p:par>
                    <p:cTn id="39" fill="hold">
                      <p:stCondLst>
                        <p:cond delay="indefinite"/>
                      </p:stCondLst>
                      <p:childTnLst>
                        <p:par>
                          <p:cTn id="40" fill="hold">
                            <p:stCondLst>
                              <p:cond delay="0"/>
                            </p:stCondLst>
                            <p:childTnLst>
                              <p:par>
                                <p:cTn id="41" nodeType="clickEffect" fill="hold" presetClass="entr" presetID="1">
                                  <p:stCondLst>
                                    <p:cond delay="0"/>
                                  </p:stCondLst>
                                  <p:childTnLst>
                                    <p:set>
                                      <p:cBhvr>
                                        <p:cTn id="42" dur="1" fill="hold">
                                          <p:stCondLst>
                                            <p:cond delay="0"/>
                                          </p:stCondLst>
                                        </p:cTn>
                                        <p:tgtEl>
                                          <p:spTgt spid="89">
                                            <p:txEl>
                                              <p:pRg st="0" end="2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nodeType="clickEffect" fill="hold" presetClass="entr" presetID="1">
                                  <p:stCondLst>
                                    <p:cond delay="0"/>
                                  </p:stCondLst>
                                  <p:childTnLst>
                                    <p:set>
                                      <p:cBhvr>
                                        <p:cTn id="46" dur="1" fill="hold">
                                          <p:stCondLst>
                                            <p:cond delay="0"/>
                                          </p:stCondLst>
                                        </p:cTn>
                                        <p:tgtEl>
                                          <p:spTgt spid="89">
                                            <p:txEl>
                                              <p:pRg st="29" end="6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Voegwoordelijk bijwoord</a:t>
            </a:r>
            <a:endParaRPr/>
          </a:p>
        </p:txBody>
      </p:sp>
      <p:sp>
        <p:nvSpPr>
          <p:cNvPr id="147" name="TextShape 2"/>
          <p:cNvSpPr txBox="1"/>
          <p:nvPr/>
        </p:nvSpPr>
        <p:spPr>
          <a:xfrm>
            <a:off x="683640" y="1412640"/>
            <a:ext cx="8460000" cy="5040360"/>
          </a:xfrm>
          <a:prstGeom prst="rect">
            <a:avLst/>
          </a:prstGeom>
          <a:noFill/>
          <a:ln>
            <a:noFill/>
          </a:ln>
        </p:spPr>
        <p:txBody>
          <a:bodyPr/>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Hij had er genoeg van en hij vertrok met zijn motor.</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Hij had er genoeg van (en) daarom vertrok hij met zijn motor.</a:t>
            </a:r>
            <a:endParaRPr/>
          </a:p>
          <a:p>
            <a:pPr>
              <a:lnSpc>
                <a:spcPct val="90000"/>
              </a:lnSpc>
            </a:pPr>
            <a:endParaRPr/>
          </a:p>
          <a:p>
            <a:pPr marL="343080" indent="-342720">
              <a:lnSpc>
                <a:spcPct val="90000"/>
              </a:lnSpc>
              <a:buFont typeface="Arial"/>
              <a:buChar char="•"/>
            </a:pPr>
            <a:r>
              <a:rPr i="1" lang="nl-NL" sz="2400" spc="-1" strike="noStrike">
                <a:solidFill>
                  <a:srgbClr val="000000"/>
                </a:solidFill>
                <a:uFill>
                  <a:solidFill>
                    <a:srgbClr val="ffffff"/>
                  </a:solidFill>
                </a:uFill>
                <a:latin typeface="Arial"/>
                <a:ea typeface="ＭＳ Ｐゴシック"/>
              </a:rPr>
              <a:t>Daarom </a:t>
            </a:r>
            <a:r>
              <a:rPr lang="nl-NL" sz="2400" spc="-1" strike="noStrike">
                <a:solidFill>
                  <a:srgbClr val="000000"/>
                </a:solidFill>
                <a:uFill>
                  <a:solidFill>
                    <a:srgbClr val="ffffff"/>
                  </a:solidFill>
                </a:uFill>
                <a:latin typeface="Arial"/>
                <a:ea typeface="ＭＳ Ｐゴシック"/>
              </a:rPr>
              <a:t>= voegwoordelijk bijwoord</a:t>
            </a: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Klein/Van Toorn: ‘Zij zijn er de oorzaak van, dat onderwerp en persoonsvorm </a:t>
            </a:r>
            <a:r>
              <a:rPr lang="nl-NL" sz="2400" spc="-1" strike="noStrike" u="sng">
                <a:solidFill>
                  <a:srgbClr val="000000"/>
                </a:solidFill>
                <a:uFill>
                  <a:solidFill>
                    <a:srgbClr val="ffffff"/>
                  </a:solidFill>
                </a:uFill>
                <a:latin typeface="Arial"/>
                <a:ea typeface="ＭＳ Ｐゴシック"/>
              </a:rPr>
              <a:t>omgedraaid</a:t>
            </a:r>
            <a:r>
              <a:rPr lang="nl-NL" sz="2400" spc="-1" strike="noStrike">
                <a:solidFill>
                  <a:srgbClr val="000000"/>
                </a:solidFill>
                <a:uFill>
                  <a:solidFill>
                    <a:srgbClr val="ffffff"/>
                  </a:solidFill>
                </a:uFill>
                <a:latin typeface="Arial"/>
                <a:ea typeface="ＭＳ Ｐゴシック"/>
              </a:rPr>
              <a:t> worden.’ (inversie)</a:t>
            </a: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De Meijer: ‘Zij duwen het onderwerp uit de 1</a:t>
            </a:r>
            <a:r>
              <a:rPr lang="nl-NL" sz="2400" spc="-1" strike="noStrike" baseline="30000">
                <a:solidFill>
                  <a:srgbClr val="000000"/>
                </a:solidFill>
                <a:uFill>
                  <a:solidFill>
                    <a:srgbClr val="ffffff"/>
                  </a:solidFill>
                </a:uFill>
                <a:latin typeface="Arial"/>
                <a:ea typeface="ＭＳ Ｐゴシック"/>
              </a:rPr>
              <a:t>e</a:t>
            </a:r>
            <a:r>
              <a:rPr lang="nl-NL" sz="2400" spc="-1" strike="noStrike">
                <a:solidFill>
                  <a:srgbClr val="000000"/>
                </a:solidFill>
                <a:uFill>
                  <a:solidFill>
                    <a:srgbClr val="ffffff"/>
                  </a:solidFill>
                </a:uFill>
                <a:latin typeface="Arial"/>
                <a:ea typeface="ＭＳ Ｐゴシック"/>
              </a:rPr>
              <a:t> zinspositie.’ (verplaatsing)</a:t>
            </a:r>
            <a:endParaRPr/>
          </a:p>
          <a:p>
            <a:pPr marL="343080" indent="-342720">
              <a:lnSpc>
                <a:spcPct val="90000"/>
              </a:lnSpc>
              <a:buFont typeface="Arial"/>
              <a:buChar char="•"/>
            </a:pPr>
            <a:r>
              <a:rPr lang="nl-NL" sz="2400" spc="-1" strike="noStrike">
                <a:solidFill>
                  <a:srgbClr val="000000"/>
                </a:solidFill>
                <a:uFill>
                  <a:solidFill>
                    <a:srgbClr val="ffffff"/>
                  </a:solidFill>
                </a:uFill>
                <a:latin typeface="Arial"/>
                <a:ea typeface="ＭＳ Ｐゴシック"/>
              </a:rPr>
              <a:t>Andere voorbeelden: </a:t>
            </a:r>
            <a:r>
              <a:rPr i="1" lang="nl-NL" sz="2400" spc="-1" strike="noStrike">
                <a:solidFill>
                  <a:srgbClr val="000000"/>
                </a:solidFill>
                <a:uFill>
                  <a:solidFill>
                    <a:srgbClr val="ffffff"/>
                  </a:solidFill>
                </a:uFill>
                <a:latin typeface="Arial"/>
                <a:ea typeface="ＭＳ Ｐゴシック"/>
              </a:rPr>
              <a:t>bovendien, ook, daarentegen, toch, immers, althans.</a:t>
            </a:r>
            <a:endParaRPr/>
          </a:p>
        </p:txBody>
      </p:sp>
    </p:spTree>
  </p:cSld>
  <p:timing>
    <p:tnLst>
      <p:par>
        <p:cTn id="457" dur="indefinite" restart="never" nodeType="tmRoot">
          <p:childTnLst>
            <p:seq>
              <p:cTn id="458" dur="indefinite" nodeType="mainSeq">
                <p:childTnLst>
                  <p:par>
                    <p:cTn id="459" fill="hold">
                      <p:stCondLst>
                        <p:cond delay="indefinite"/>
                      </p:stCondLst>
                      <p:childTnLst>
                        <p:par>
                          <p:cTn id="460" fill="hold">
                            <p:stCondLst>
                              <p:cond delay="0"/>
                            </p:stCondLst>
                            <p:childTnLst>
                              <p:par>
                                <p:cTn id="461" nodeType="clickEffect" fill="hold" presetClass="entr" presetID="1">
                                  <p:stCondLst>
                                    <p:cond delay="0"/>
                                  </p:stCondLst>
                                  <p:childTnLst>
                                    <p:set>
                                      <p:cBhvr>
                                        <p:cTn id="462" dur="1" fill="hold">
                                          <p:stCondLst>
                                            <p:cond delay="0"/>
                                          </p:stCondLst>
                                        </p:cTn>
                                        <p:tgtEl>
                                          <p:spTgt spid="147">
                                            <p:txEl>
                                              <p:pRg st="117" end="150"/>
                                            </p:txEl>
                                          </p:spTgt>
                                        </p:tgtEl>
                                        <p:attrNameLst>
                                          <p:attrName>style.visibility</p:attrName>
                                        </p:attrNameLst>
                                      </p:cBhvr>
                                      <p:to>
                                        <p:strVal val="visible"/>
                                      </p:to>
                                    </p:set>
                                  </p:childTnLst>
                                </p:cTn>
                              </p:par>
                              <p:par>
                                <p:cTn id="463" nodeType="withEffect" fill="hold" presetClass="entr" presetID="1">
                                  <p:stCondLst>
                                    <p:cond delay="0"/>
                                  </p:stCondLst>
                                  <p:childTnLst>
                                    <p:set>
                                      <p:cBhvr>
                                        <p:cTn id="464" dur="1" fill="hold">
                                          <p:stCondLst>
                                            <p:cond delay="0"/>
                                          </p:stCondLst>
                                        </p:cTn>
                                        <p:tgtEl>
                                          <p:spTgt spid="146"/>
                                        </p:tgtEl>
                                        <p:attrNameLst>
                                          <p:attrName>style.visibility</p:attrName>
                                        </p:attrNameLst>
                                      </p:cBhvr>
                                      <p:to>
                                        <p:strVal val="visible"/>
                                      </p:to>
                                    </p:set>
                                  </p:childTnLst>
                                </p:cTn>
                              </p:par>
                            </p:childTnLst>
                          </p:cTn>
                        </p:par>
                      </p:childTnLst>
                    </p:cTn>
                  </p:par>
                  <p:par>
                    <p:cTn id="465" fill="hold">
                      <p:stCondLst>
                        <p:cond delay="indefinite"/>
                      </p:stCondLst>
                      <p:childTnLst>
                        <p:par>
                          <p:cTn id="466" fill="hold">
                            <p:stCondLst>
                              <p:cond delay="0"/>
                            </p:stCondLst>
                            <p:childTnLst>
                              <p:par>
                                <p:cTn id="467" nodeType="clickEffect" fill="hold" presetClass="entr" presetID="1">
                                  <p:stCondLst>
                                    <p:cond delay="0"/>
                                  </p:stCondLst>
                                  <p:childTnLst>
                                    <p:set>
                                      <p:cBhvr>
                                        <p:cTn id="468" dur="1" fill="hold">
                                          <p:stCondLst>
                                            <p:cond delay="0"/>
                                          </p:stCondLst>
                                        </p:cTn>
                                        <p:tgtEl>
                                          <p:spTgt spid="147">
                                            <p:txEl>
                                              <p:pRg st="150" end="257"/>
                                            </p:txEl>
                                          </p:spTgt>
                                        </p:tgtEl>
                                        <p:attrNameLst>
                                          <p:attrName>style.visibility</p:attrName>
                                        </p:attrNameLst>
                                      </p:cBhvr>
                                      <p:to>
                                        <p:strVal val="visible"/>
                                      </p:to>
                                    </p:set>
                                  </p:childTnLst>
                                </p:cTn>
                              </p:par>
                            </p:childTnLst>
                          </p:cTn>
                        </p:par>
                      </p:childTnLst>
                    </p:cTn>
                  </p:par>
                  <p:par>
                    <p:cTn id="469" fill="hold">
                      <p:stCondLst>
                        <p:cond delay="indefinite"/>
                      </p:stCondLst>
                      <p:childTnLst>
                        <p:par>
                          <p:cTn id="470" fill="hold">
                            <p:stCondLst>
                              <p:cond delay="0"/>
                            </p:stCondLst>
                            <p:childTnLst>
                              <p:par>
                                <p:cTn id="471" nodeType="clickEffect" fill="hold" presetClass="entr" presetID="1">
                                  <p:stCondLst>
                                    <p:cond delay="0"/>
                                  </p:stCondLst>
                                  <p:childTnLst>
                                    <p:set>
                                      <p:cBhvr>
                                        <p:cTn id="472" dur="1" fill="hold">
                                          <p:stCondLst>
                                            <p:cond delay="0"/>
                                          </p:stCondLst>
                                        </p:cTn>
                                        <p:tgtEl>
                                          <p:spTgt spid="147">
                                            <p:txEl>
                                              <p:pRg st="257" end="332"/>
                                            </p:txEl>
                                          </p:spTgt>
                                        </p:tgtEl>
                                        <p:attrNameLst>
                                          <p:attrName>style.visibility</p:attrName>
                                        </p:attrNameLst>
                                      </p:cBhvr>
                                      <p:to>
                                        <p:strVal val="visible"/>
                                      </p:to>
                                    </p:set>
                                  </p:childTnLst>
                                </p:cTn>
                              </p:par>
                            </p:childTnLst>
                          </p:cTn>
                        </p:par>
                      </p:childTnLst>
                    </p:cTn>
                  </p:par>
                  <p:par>
                    <p:cTn id="473" fill="hold">
                      <p:stCondLst>
                        <p:cond delay="indefinite"/>
                      </p:stCondLst>
                      <p:childTnLst>
                        <p:par>
                          <p:cTn id="474" fill="hold">
                            <p:stCondLst>
                              <p:cond delay="0"/>
                            </p:stCondLst>
                            <p:childTnLst>
                              <p:par>
                                <p:cTn id="475" nodeType="clickEffect" fill="hold" presetClass="entr" presetID="1">
                                  <p:stCondLst>
                                    <p:cond delay="0"/>
                                  </p:stCondLst>
                                  <p:childTnLst>
                                    <p:set>
                                      <p:cBhvr>
                                        <p:cTn id="476" dur="1" fill="hold">
                                          <p:stCondLst>
                                            <p:cond delay="0"/>
                                          </p:stCondLst>
                                        </p:cTn>
                                        <p:tgtEl>
                                          <p:spTgt spid="147">
                                            <p:txEl>
                                              <p:pRg st="332" end="40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Oefening</a:t>
            </a:r>
            <a:endParaRPr/>
          </a:p>
        </p:txBody>
      </p:sp>
      <p:sp>
        <p:nvSpPr>
          <p:cNvPr id="91" name="TextShape 2"/>
          <p:cNvSpPr txBox="1"/>
          <p:nvPr/>
        </p:nvSpPr>
        <p:spPr>
          <a:xfrm>
            <a:off x="899640" y="1484640"/>
            <a:ext cx="7992000" cy="5256360"/>
          </a:xfrm>
          <a:prstGeom prst="rect">
            <a:avLst/>
          </a:prstGeom>
          <a:noFill/>
          <a:ln>
            <a:noFill/>
          </a:ln>
        </p:spPr>
        <p:txBody>
          <a:bodyPr/>
          <a:p>
            <a:pPr marL="514440" indent="-514080">
              <a:lnSpc>
                <a:spcPct val="100000"/>
              </a:lnSpc>
              <a:buFont typeface="Arial"/>
              <a:buChar char="•"/>
            </a:pPr>
            <a:r>
              <a:rPr i="1" lang="nl-NL" sz="3000" spc="-1" strike="noStrike">
                <a:solidFill>
                  <a:srgbClr val="000000"/>
                </a:solidFill>
                <a:uFill>
                  <a:solidFill>
                    <a:srgbClr val="ffffff"/>
                  </a:solidFill>
                </a:uFill>
                <a:latin typeface="Arial"/>
                <a:ea typeface="ＭＳ Ｐゴシック"/>
              </a:rPr>
              <a:t>Hij heeft zijn huiswerk niet kunnen maken.</a:t>
            </a:r>
            <a:endParaRPr/>
          </a:p>
          <a:p>
            <a:pPr marL="514440" indent="-514080">
              <a:lnSpc>
                <a:spcPct val="100000"/>
              </a:lnSpc>
              <a:buFont typeface="Arial"/>
              <a:buChar char="•"/>
            </a:pPr>
            <a:r>
              <a:rPr i="1" lang="nl-NL" sz="3000" spc="-1" strike="noStrike">
                <a:solidFill>
                  <a:srgbClr val="000000"/>
                </a:solidFill>
                <a:uFill>
                  <a:solidFill>
                    <a:srgbClr val="ffffff"/>
                  </a:solidFill>
                </a:uFill>
                <a:latin typeface="Arial"/>
                <a:ea typeface="ＭＳ Ｐゴシック"/>
              </a:rPr>
              <a:t>Hij kan zijn huiswerk niet maken.</a:t>
            </a:r>
            <a:endParaRPr/>
          </a:p>
          <a:p>
            <a:pPr marL="514440" indent="-514080">
              <a:lnSpc>
                <a:spcPct val="100000"/>
              </a:lnSpc>
              <a:buFont typeface="Arial"/>
              <a:buChar char="•"/>
            </a:pPr>
            <a:r>
              <a:rPr i="1" lang="nl-NL" sz="3000" spc="-1" strike="noStrike">
                <a:solidFill>
                  <a:srgbClr val="000000"/>
                </a:solidFill>
                <a:uFill>
                  <a:solidFill>
                    <a:srgbClr val="ffffff"/>
                  </a:solidFill>
                </a:uFill>
                <a:latin typeface="Arial"/>
                <a:ea typeface="ＭＳ Ｐゴシック"/>
              </a:rPr>
              <a:t>Hij maakt zijn huiswerk.</a:t>
            </a:r>
            <a:endParaRPr/>
          </a:p>
          <a:p>
            <a:pPr>
              <a:lnSpc>
                <a:spcPct val="100000"/>
              </a:lnSpc>
            </a:pPr>
            <a:endParaRPr/>
          </a:p>
          <a:p>
            <a:pPr marL="514440" indent="-514080">
              <a:lnSpc>
                <a:spcPct val="100000"/>
              </a:lnSpc>
              <a:buFont typeface="Arial"/>
              <a:buChar char="•"/>
            </a:pPr>
            <a:r>
              <a:rPr i="1" lang="nl-NL" sz="3000" spc="-1" strike="noStrike">
                <a:solidFill>
                  <a:srgbClr val="000000"/>
                </a:solidFill>
                <a:uFill>
                  <a:solidFill>
                    <a:srgbClr val="ffffff"/>
                  </a:solidFill>
                </a:uFill>
                <a:latin typeface="Arial"/>
                <a:ea typeface="ＭＳ Ｐゴシック"/>
              </a:rPr>
              <a:t>Hij zou directeur geworden zijn.</a:t>
            </a:r>
            <a:endParaRPr/>
          </a:p>
          <a:p>
            <a:pPr marL="514440" indent="-514080">
              <a:lnSpc>
                <a:spcPct val="100000"/>
              </a:lnSpc>
              <a:buFont typeface="Arial"/>
              <a:buChar char="•"/>
            </a:pPr>
            <a:r>
              <a:rPr i="1" lang="nl-NL" sz="3000" spc="-1" strike="noStrike">
                <a:solidFill>
                  <a:srgbClr val="000000"/>
                </a:solidFill>
                <a:uFill>
                  <a:solidFill>
                    <a:srgbClr val="ffffff"/>
                  </a:solidFill>
                </a:uFill>
                <a:latin typeface="Arial"/>
                <a:ea typeface="ＭＳ Ｐゴシック"/>
              </a:rPr>
              <a:t>Hij is directeur geworden.</a:t>
            </a:r>
            <a:endParaRPr/>
          </a:p>
          <a:p>
            <a:pPr marL="514440" indent="-514080">
              <a:lnSpc>
                <a:spcPct val="100000"/>
              </a:lnSpc>
              <a:buFont typeface="Arial"/>
              <a:buChar char="•"/>
            </a:pPr>
            <a:r>
              <a:rPr i="1" lang="nl-NL" sz="3000" spc="-1" strike="noStrike">
                <a:solidFill>
                  <a:srgbClr val="000000"/>
                </a:solidFill>
                <a:uFill>
                  <a:solidFill>
                    <a:srgbClr val="ffffff"/>
                  </a:solidFill>
                </a:uFill>
                <a:latin typeface="Arial"/>
                <a:ea typeface="ＭＳ Ｐゴシック"/>
              </a:rPr>
              <a:t>Hij wordt directeur.</a:t>
            </a:r>
            <a:endParaRPr/>
          </a:p>
        </p:txBody>
      </p:sp>
    </p:spTree>
  </p:cSld>
  <p:timing>
    <p:tnLst>
      <p:par>
        <p:cTn id="47" dur="indefinite" restart="never" nodeType="tmRoot">
          <p:childTnLst>
            <p:seq>
              <p:cTn id="48" dur="indefinite" nodeType="mainSeq">
                <p:childTnLst>
                  <p:par>
                    <p:cTn id="49" fill="hold">
                      <p:stCondLst>
                        <p:cond delay="indefinite"/>
                      </p:stCondLst>
                      <p:childTnLst>
                        <p:par>
                          <p:cTn id="50" fill="hold">
                            <p:stCondLst>
                              <p:cond delay="0"/>
                            </p:stCondLst>
                            <p:childTnLst>
                              <p:par>
                                <p:cTn id="51" nodeType="clickEffect" fill="hold" presetClass="entr" presetID="1">
                                  <p:stCondLst>
                                    <p:cond delay="0"/>
                                  </p:stCondLst>
                                  <p:childTnLst>
                                    <p:set>
                                      <p:cBhvr>
                                        <p:cTn id="52" dur="1" fill="hold">
                                          <p:stCondLst>
                                            <p:cond delay="0"/>
                                          </p:stCondLst>
                                        </p:cTn>
                                        <p:tgtEl>
                                          <p:spTgt spid="91">
                                            <p:txEl>
                                              <p:pRg st="0" end="4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nodeType="clickEffect" fill="hold" presetClass="entr" presetID="1">
                                  <p:stCondLst>
                                    <p:cond delay="0"/>
                                  </p:stCondLst>
                                  <p:childTnLst>
                                    <p:set>
                                      <p:cBhvr>
                                        <p:cTn id="56" dur="1" fill="hold">
                                          <p:stCondLst>
                                            <p:cond delay="0"/>
                                          </p:stCondLst>
                                        </p:cTn>
                                        <p:tgtEl>
                                          <p:spTgt spid="91">
                                            <p:txEl>
                                              <p:pRg st="43" end="7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nodeType="clickEffect" fill="hold" presetClass="entr" presetID="1">
                                  <p:stCondLst>
                                    <p:cond delay="0"/>
                                  </p:stCondLst>
                                  <p:childTnLst>
                                    <p:set>
                                      <p:cBhvr>
                                        <p:cTn id="60" dur="1" fill="hold">
                                          <p:stCondLst>
                                            <p:cond delay="0"/>
                                          </p:stCondLst>
                                        </p:cTn>
                                        <p:tgtEl>
                                          <p:spTgt spid="91">
                                            <p:txEl>
                                              <p:pRg st="77" end="102"/>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nodeType="clickEffect" fill="hold" presetClass="entr" presetID="1">
                                  <p:stCondLst>
                                    <p:cond delay="0"/>
                                  </p:stCondLst>
                                  <p:childTnLst>
                                    <p:set>
                                      <p:cBhvr>
                                        <p:cTn id="64" dur="1" fill="hold">
                                          <p:stCondLst>
                                            <p:cond delay="0"/>
                                          </p:stCondLst>
                                        </p:cTn>
                                        <p:tgtEl>
                                          <p:spTgt spid="91">
                                            <p:txEl>
                                              <p:pRg st="103" end="136"/>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nodeType="clickEffect" fill="hold" presetClass="entr" presetID="1">
                                  <p:stCondLst>
                                    <p:cond delay="0"/>
                                  </p:stCondLst>
                                  <p:childTnLst>
                                    <p:set>
                                      <p:cBhvr>
                                        <p:cTn id="68" dur="1" fill="hold">
                                          <p:stCondLst>
                                            <p:cond delay="0"/>
                                          </p:stCondLst>
                                        </p:cTn>
                                        <p:tgtEl>
                                          <p:spTgt spid="91">
                                            <p:txEl>
                                              <p:pRg st="136" end="163"/>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nodeType="clickEffect" fill="hold" presetClass="entr" presetID="1">
                                  <p:stCondLst>
                                    <p:cond delay="0"/>
                                  </p:stCondLst>
                                  <p:childTnLst>
                                    <p:set>
                                      <p:cBhvr>
                                        <p:cTn id="72" dur="1" fill="hold">
                                          <p:stCondLst>
                                            <p:cond delay="0"/>
                                          </p:stCondLst>
                                        </p:cTn>
                                        <p:tgtEl>
                                          <p:spTgt spid="91">
                                            <p:txEl>
                                              <p:pRg st="163" end="18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Oefening</a:t>
            </a:r>
            <a:endParaRPr/>
          </a:p>
        </p:txBody>
      </p:sp>
      <p:sp>
        <p:nvSpPr>
          <p:cNvPr id="93" name="TextShape 2"/>
          <p:cNvSpPr txBox="1"/>
          <p:nvPr/>
        </p:nvSpPr>
        <p:spPr>
          <a:xfrm>
            <a:off x="899640" y="1484640"/>
            <a:ext cx="7992000" cy="5256360"/>
          </a:xfrm>
          <a:prstGeom prst="rect">
            <a:avLst/>
          </a:prstGeom>
          <a:noFill/>
          <a:ln>
            <a:noFill/>
          </a:ln>
        </p:spPr>
        <p:txBody>
          <a:bodyPr/>
          <a:p>
            <a:pPr marL="514440" indent="-514080">
              <a:lnSpc>
                <a:spcPct val="100000"/>
              </a:lnSpc>
              <a:buFont typeface="Arial"/>
              <a:buChar char="•"/>
            </a:pPr>
            <a:r>
              <a:rPr i="1" lang="nl-NL" sz="3000" spc="-1" strike="noStrike">
                <a:solidFill>
                  <a:srgbClr val="000000"/>
                </a:solidFill>
                <a:uFill>
                  <a:solidFill>
                    <a:srgbClr val="ffffff"/>
                  </a:solidFill>
                </a:uFill>
                <a:latin typeface="Arial"/>
                <a:ea typeface="ＭＳ Ｐゴシック"/>
              </a:rPr>
              <a:t>Hij blijkt ziek te zijn geweest.</a:t>
            </a:r>
            <a:endParaRPr/>
          </a:p>
          <a:p>
            <a:pPr marL="514440" indent="-514080">
              <a:lnSpc>
                <a:spcPct val="100000"/>
              </a:lnSpc>
              <a:buFont typeface="Arial"/>
              <a:buChar char="•"/>
            </a:pPr>
            <a:r>
              <a:rPr i="1" lang="nl-NL" sz="3000" spc="-1" strike="noStrike">
                <a:solidFill>
                  <a:srgbClr val="000000"/>
                </a:solidFill>
                <a:uFill>
                  <a:solidFill>
                    <a:srgbClr val="ffffff"/>
                  </a:solidFill>
                </a:uFill>
                <a:latin typeface="Arial"/>
                <a:ea typeface="ＭＳ Ｐゴシック"/>
              </a:rPr>
              <a:t>Hij is ziek geweest.</a:t>
            </a:r>
            <a:endParaRPr/>
          </a:p>
          <a:p>
            <a:pPr marL="514440" indent="-514080">
              <a:lnSpc>
                <a:spcPct val="100000"/>
              </a:lnSpc>
              <a:buFont typeface="Arial"/>
              <a:buChar char="•"/>
            </a:pPr>
            <a:r>
              <a:rPr i="1" lang="nl-NL" sz="3000" spc="-1" strike="noStrike">
                <a:solidFill>
                  <a:srgbClr val="000000"/>
                </a:solidFill>
                <a:uFill>
                  <a:solidFill>
                    <a:srgbClr val="ffffff"/>
                  </a:solidFill>
                </a:uFill>
                <a:latin typeface="Arial"/>
                <a:ea typeface="ＭＳ Ｐゴシック"/>
              </a:rPr>
              <a:t>Hij is ziek.</a:t>
            </a:r>
            <a:endParaRPr/>
          </a:p>
        </p:txBody>
      </p:sp>
    </p:spTree>
  </p:cSld>
  <p:timing>
    <p:tnLst>
      <p:par>
        <p:cTn id="73" dur="indefinite" restart="never" nodeType="tmRoot">
          <p:childTnLst>
            <p:seq>
              <p:cTn id="74" dur="indefinite" nodeType="mainSeq">
                <p:childTnLst>
                  <p:par>
                    <p:cTn id="75" fill="hold">
                      <p:stCondLst>
                        <p:cond delay="indefinite"/>
                      </p:stCondLst>
                      <p:childTnLst>
                        <p:par>
                          <p:cTn id="76" fill="hold">
                            <p:stCondLst>
                              <p:cond delay="0"/>
                            </p:stCondLst>
                            <p:childTnLst>
                              <p:par>
                                <p:cTn id="77" nodeType="clickEffect" fill="hold" presetClass="entr" presetID="1">
                                  <p:stCondLst>
                                    <p:cond delay="0"/>
                                  </p:stCondLst>
                                  <p:childTnLst>
                                    <p:set>
                                      <p:cBhvr>
                                        <p:cTn id="78" dur="1" fill="hold">
                                          <p:stCondLst>
                                            <p:cond delay="0"/>
                                          </p:stCondLst>
                                        </p:cTn>
                                        <p:tgtEl>
                                          <p:spTgt spid="93">
                                            <p:txEl>
                                              <p:pRg st="0" end="3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nodeType="clickEffect" fill="hold" presetClass="entr" presetID="1">
                                  <p:stCondLst>
                                    <p:cond delay="0"/>
                                  </p:stCondLst>
                                  <p:childTnLst>
                                    <p:set>
                                      <p:cBhvr>
                                        <p:cTn id="82" dur="1" fill="hold">
                                          <p:stCondLst>
                                            <p:cond delay="0"/>
                                          </p:stCondLst>
                                        </p:cTn>
                                        <p:tgtEl>
                                          <p:spTgt spid="93">
                                            <p:txEl>
                                              <p:pRg st="33" end="54"/>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nodeType="clickEffect" fill="hold" presetClass="entr" presetID="1">
                                  <p:stCondLst>
                                    <p:cond delay="0"/>
                                  </p:stCondLst>
                                  <p:childTnLst>
                                    <p:set>
                                      <p:cBhvr>
                                        <p:cTn id="86" dur="1" fill="hold">
                                          <p:stCondLst>
                                            <p:cond delay="0"/>
                                          </p:stCondLst>
                                        </p:cTn>
                                        <p:tgtEl>
                                          <p:spTgt spid="93">
                                            <p:txEl>
                                              <p:pRg st="54" end="6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Samengestelde WW</a:t>
            </a:r>
            <a:endParaRPr/>
          </a:p>
        </p:txBody>
      </p:sp>
      <p:sp>
        <p:nvSpPr>
          <p:cNvPr id="95" name="TextShape 2"/>
          <p:cNvSpPr txBox="1"/>
          <p:nvPr/>
        </p:nvSpPr>
        <p:spPr>
          <a:xfrm>
            <a:off x="755640" y="1340640"/>
            <a:ext cx="8388000" cy="5040720"/>
          </a:xfrm>
          <a:prstGeom prst="rect">
            <a:avLst/>
          </a:prstGeom>
          <a:noFill/>
          <a:ln>
            <a:noFill/>
          </a:ln>
        </p:spPr>
        <p:txBody>
          <a:bodyPr/>
          <a:p>
            <a:pPr marL="263520" indent="-263160">
              <a:lnSpc>
                <a:spcPct val="90000"/>
              </a:lnSpc>
            </a:pPr>
            <a:endParaRPr/>
          </a:p>
          <a:p>
            <a:pPr marL="263520" indent="-263160">
              <a:lnSpc>
                <a:spcPct val="90000"/>
              </a:lnSpc>
            </a:pPr>
            <a:r>
              <a:rPr lang="nl-NL" sz="2000" spc="-1" strike="noStrike">
                <a:solidFill>
                  <a:srgbClr val="000000"/>
                </a:solidFill>
                <a:uFill>
                  <a:solidFill>
                    <a:srgbClr val="ffffff"/>
                  </a:solidFill>
                </a:uFill>
                <a:latin typeface="Arial"/>
                <a:ea typeface="ＭＳ Ｐゴシック"/>
              </a:rPr>
              <a:t>          </a:t>
            </a:r>
            <a:endParaRPr/>
          </a:p>
          <a:p>
            <a:pPr marL="263520" indent="-263160">
              <a:lnSpc>
                <a:spcPct val="90000"/>
              </a:lnSpc>
              <a:buFont typeface="Arial"/>
              <a:buChar char="•"/>
            </a:pPr>
            <a:r>
              <a:rPr i="1" lang="nl-NL" sz="2800" spc="-1" strike="noStrike">
                <a:solidFill>
                  <a:srgbClr val="000000"/>
                </a:solidFill>
                <a:uFill>
                  <a:solidFill>
                    <a:srgbClr val="ffffff"/>
                  </a:solidFill>
                </a:uFill>
                <a:latin typeface="Arial"/>
                <a:ea typeface="ＭＳ Ｐゴシック"/>
              </a:rPr>
              <a:t>Hij </a:t>
            </a:r>
            <a:r>
              <a:rPr i="1" lang="nl-NL" sz="2800" spc="-1" strike="noStrike" u="sng">
                <a:solidFill>
                  <a:srgbClr val="000000"/>
                </a:solidFill>
                <a:uFill>
                  <a:solidFill>
                    <a:srgbClr val="ffffff"/>
                  </a:solidFill>
                </a:uFill>
                <a:latin typeface="Arial"/>
                <a:ea typeface="ＭＳ Ｐゴシック"/>
              </a:rPr>
              <a:t>kijkt</a:t>
            </a:r>
            <a:r>
              <a:rPr i="1" lang="nl-NL" sz="2800" spc="-1" strike="noStrike">
                <a:solidFill>
                  <a:srgbClr val="000000"/>
                </a:solidFill>
                <a:uFill>
                  <a:solidFill>
                    <a:srgbClr val="ffffff"/>
                  </a:solidFill>
                </a:uFill>
                <a:latin typeface="Arial"/>
                <a:ea typeface="ＭＳ Ｐゴシック"/>
              </a:rPr>
              <a:t> de motor </a:t>
            </a:r>
            <a:r>
              <a:rPr i="1" lang="nl-NL" sz="2800" spc="-1" strike="noStrike" u="sng">
                <a:solidFill>
                  <a:srgbClr val="000000"/>
                </a:solidFill>
                <a:uFill>
                  <a:solidFill>
                    <a:srgbClr val="ffffff"/>
                  </a:solidFill>
                </a:uFill>
                <a:latin typeface="Arial"/>
                <a:ea typeface="ＭＳ Ｐゴシック"/>
              </a:rPr>
              <a:t>na</a:t>
            </a:r>
            <a:r>
              <a:rPr i="1" lang="nl-NL" sz="2800" spc="-1" strike="noStrike">
                <a:solidFill>
                  <a:srgbClr val="000000"/>
                </a:solidFill>
                <a:uFill>
                  <a:solidFill>
                    <a:srgbClr val="ffffff"/>
                  </a:solidFill>
                </a:uFill>
                <a:latin typeface="Arial"/>
                <a:ea typeface="ＭＳ Ｐゴシック"/>
              </a:rPr>
              <a:t>. </a:t>
            </a:r>
            <a:r>
              <a:rPr lang="nl-NL" sz="2800" spc="-1" strike="noStrike">
                <a:solidFill>
                  <a:srgbClr val="000000"/>
                </a:solidFill>
                <a:uFill>
                  <a:solidFill>
                    <a:srgbClr val="ffffff"/>
                  </a:solidFill>
                </a:uFill>
                <a:latin typeface="Arial"/>
                <a:ea typeface="ＭＳ Ｐゴシック"/>
              </a:rPr>
              <a:t>(‘nakijken’)</a:t>
            </a:r>
            <a:endParaRPr/>
          </a:p>
          <a:p>
            <a:pPr marL="263520" indent="-263160">
              <a:lnSpc>
                <a:spcPct val="90000"/>
              </a:lnSpc>
            </a:pPr>
            <a:r>
              <a:rPr lang="nl-NL" sz="2000" spc="-1" strike="noStrike">
                <a:solidFill>
                  <a:srgbClr val="000000"/>
                </a:solidFill>
                <a:uFill>
                  <a:solidFill>
                    <a:srgbClr val="ffffff"/>
                  </a:solidFill>
                </a:uFill>
                <a:latin typeface="Arial"/>
                <a:ea typeface="ＭＳ Ｐゴシック"/>
              </a:rPr>
              <a:t>   </a:t>
            </a:r>
            <a:r>
              <a:rPr lang="nl-NL" sz="2000" spc="-1" strike="noStrike">
                <a:solidFill>
                  <a:srgbClr val="000000"/>
                </a:solidFill>
                <a:uFill>
                  <a:solidFill>
                    <a:srgbClr val="ffffff"/>
                  </a:solidFill>
                </a:uFill>
                <a:latin typeface="Arial"/>
                <a:ea typeface="ＭＳ Ｐゴシック"/>
              </a:rPr>
              <a:t>OND  PV                      WWgez</a:t>
            </a:r>
            <a:endParaRPr/>
          </a:p>
          <a:p>
            <a:pPr>
              <a:lnSpc>
                <a:spcPct val="90000"/>
              </a:lnSpc>
            </a:pPr>
            <a:endParaRPr/>
          </a:p>
          <a:p>
            <a:pPr marL="263520" indent="-263160">
              <a:lnSpc>
                <a:spcPct val="90000"/>
              </a:lnSpc>
              <a:buFont typeface="Arial"/>
              <a:buChar char="•"/>
            </a:pPr>
            <a:r>
              <a:rPr i="1" lang="nl-NL" sz="2800" spc="-1" strike="noStrike">
                <a:solidFill>
                  <a:srgbClr val="000000"/>
                </a:solidFill>
                <a:uFill>
                  <a:solidFill>
                    <a:srgbClr val="ffffff"/>
                  </a:solidFill>
                </a:uFill>
                <a:latin typeface="Arial"/>
                <a:ea typeface="ＭＳ Ｐゴシック"/>
              </a:rPr>
              <a:t>Hij </a:t>
            </a:r>
            <a:r>
              <a:rPr i="1" lang="nl-NL" sz="2800" spc="-1" strike="noStrike" u="sng">
                <a:solidFill>
                  <a:srgbClr val="000000"/>
                </a:solidFill>
                <a:uFill>
                  <a:solidFill>
                    <a:srgbClr val="ffffff"/>
                  </a:solidFill>
                </a:uFill>
                <a:latin typeface="Arial"/>
                <a:ea typeface="ＭＳ Ｐゴシック"/>
              </a:rPr>
              <a:t>eet</a:t>
            </a:r>
            <a:r>
              <a:rPr i="1" lang="nl-NL" sz="2800" spc="-1" strike="noStrike">
                <a:solidFill>
                  <a:srgbClr val="000000"/>
                </a:solidFill>
                <a:uFill>
                  <a:solidFill>
                    <a:srgbClr val="ffffff"/>
                  </a:solidFill>
                </a:uFill>
                <a:latin typeface="Arial"/>
                <a:ea typeface="ＭＳ Ｐゴシック"/>
              </a:rPr>
              <a:t> het broodje </a:t>
            </a:r>
            <a:r>
              <a:rPr i="1" lang="nl-NL" sz="2800" spc="-1" strike="noStrike" u="sng">
                <a:solidFill>
                  <a:srgbClr val="000000"/>
                </a:solidFill>
                <a:uFill>
                  <a:solidFill>
                    <a:srgbClr val="ffffff"/>
                  </a:solidFill>
                </a:uFill>
                <a:latin typeface="Arial"/>
                <a:ea typeface="ＭＳ Ｐゴシック"/>
              </a:rPr>
              <a:t>op</a:t>
            </a:r>
            <a:r>
              <a:rPr i="1" lang="nl-NL" sz="2800" spc="-1" strike="noStrike">
                <a:solidFill>
                  <a:srgbClr val="000000"/>
                </a:solidFill>
                <a:uFill>
                  <a:solidFill>
                    <a:srgbClr val="ffffff"/>
                  </a:solidFill>
                </a:uFill>
                <a:latin typeface="Arial"/>
                <a:ea typeface="ＭＳ Ｐゴシック"/>
              </a:rPr>
              <a:t>. </a:t>
            </a:r>
            <a:r>
              <a:rPr lang="nl-NL" sz="2800" spc="-1" strike="noStrike">
                <a:solidFill>
                  <a:srgbClr val="000000"/>
                </a:solidFill>
                <a:uFill>
                  <a:solidFill>
                    <a:srgbClr val="ffffff"/>
                  </a:solidFill>
                </a:uFill>
                <a:latin typeface="Arial"/>
                <a:ea typeface="ＭＳ Ｐゴシック"/>
              </a:rPr>
              <a:t>(‘opeten’)</a:t>
            </a:r>
            <a:endParaRPr/>
          </a:p>
          <a:p>
            <a:pPr marL="263520" indent="-263160">
              <a:lnSpc>
                <a:spcPct val="90000"/>
              </a:lnSpc>
              <a:buFont typeface="Arial"/>
              <a:buChar char="•"/>
            </a:pPr>
            <a:r>
              <a:rPr i="1" lang="nl-NL" sz="2800" spc="-1" strike="noStrike">
                <a:solidFill>
                  <a:srgbClr val="000000"/>
                </a:solidFill>
                <a:uFill>
                  <a:solidFill>
                    <a:srgbClr val="ffffff"/>
                  </a:solidFill>
                </a:uFill>
                <a:latin typeface="Arial"/>
                <a:ea typeface="ＭＳ Ｐゴシック"/>
              </a:rPr>
              <a:t>Het geluid </a:t>
            </a:r>
            <a:r>
              <a:rPr i="1" lang="nl-NL" sz="2800" spc="-1" strike="noStrike" u="sng">
                <a:solidFill>
                  <a:srgbClr val="000000"/>
                </a:solidFill>
                <a:uFill>
                  <a:solidFill>
                    <a:srgbClr val="ffffff"/>
                  </a:solidFill>
                </a:uFill>
                <a:latin typeface="Arial"/>
                <a:ea typeface="ＭＳ Ｐゴシック"/>
              </a:rPr>
              <a:t>stierf</a:t>
            </a:r>
            <a:r>
              <a:rPr i="1" lang="nl-NL" sz="2800" spc="-1" strike="noStrike">
                <a:solidFill>
                  <a:srgbClr val="000000"/>
                </a:solidFill>
                <a:uFill>
                  <a:solidFill>
                    <a:srgbClr val="ffffff"/>
                  </a:solidFill>
                </a:uFill>
                <a:latin typeface="Arial"/>
                <a:ea typeface="ＭＳ Ｐゴシック"/>
              </a:rPr>
              <a:t> langzaam </a:t>
            </a:r>
            <a:r>
              <a:rPr i="1" lang="nl-NL" sz="2800" spc="-1" strike="noStrike" u="sng">
                <a:solidFill>
                  <a:srgbClr val="000000"/>
                </a:solidFill>
                <a:uFill>
                  <a:solidFill>
                    <a:srgbClr val="ffffff"/>
                  </a:solidFill>
                </a:uFill>
                <a:latin typeface="Arial"/>
                <a:ea typeface="ＭＳ Ｐゴシック"/>
              </a:rPr>
              <a:t>weg</a:t>
            </a:r>
            <a:r>
              <a:rPr i="1" lang="nl-NL" sz="2800" spc="-1" strike="noStrike">
                <a:solidFill>
                  <a:srgbClr val="000000"/>
                </a:solidFill>
                <a:uFill>
                  <a:solidFill>
                    <a:srgbClr val="ffffff"/>
                  </a:solidFill>
                </a:uFill>
                <a:latin typeface="Arial"/>
                <a:ea typeface="ＭＳ Ｐゴシック"/>
              </a:rPr>
              <a:t>. </a:t>
            </a:r>
            <a:r>
              <a:rPr lang="nl-NL" sz="2800" spc="-1" strike="noStrike">
                <a:solidFill>
                  <a:srgbClr val="000000"/>
                </a:solidFill>
                <a:uFill>
                  <a:solidFill>
                    <a:srgbClr val="ffffff"/>
                  </a:solidFill>
                </a:uFill>
                <a:latin typeface="Arial"/>
                <a:ea typeface="ＭＳ Ｐゴシック"/>
              </a:rPr>
              <a:t>(‘wegsterven’)</a:t>
            </a:r>
            <a:endParaRPr/>
          </a:p>
          <a:p>
            <a:pPr marL="263520" indent="-263160">
              <a:lnSpc>
                <a:spcPct val="90000"/>
              </a:lnSpc>
              <a:buFont typeface="Arial"/>
              <a:buChar char="•"/>
            </a:pPr>
            <a:r>
              <a:rPr i="1" lang="nl-NL" sz="2800" spc="-1" strike="noStrike">
                <a:solidFill>
                  <a:srgbClr val="000000"/>
                </a:solidFill>
                <a:uFill>
                  <a:solidFill>
                    <a:srgbClr val="ffffff"/>
                  </a:solidFill>
                </a:uFill>
                <a:latin typeface="Arial"/>
                <a:ea typeface="ＭＳ Ｐゴシック"/>
              </a:rPr>
              <a:t>Het gebouw </a:t>
            </a:r>
            <a:r>
              <a:rPr i="1" lang="nl-NL" sz="2800" spc="-1" strike="noStrike" u="sng">
                <a:solidFill>
                  <a:srgbClr val="000000"/>
                </a:solidFill>
                <a:uFill>
                  <a:solidFill>
                    <a:srgbClr val="ffffff"/>
                  </a:solidFill>
                </a:uFill>
                <a:latin typeface="Arial"/>
                <a:ea typeface="ＭＳ Ｐゴシック"/>
              </a:rPr>
              <a:t>brandde</a:t>
            </a:r>
            <a:r>
              <a:rPr i="1" lang="nl-NL" sz="2800" spc="-1" strike="noStrike">
                <a:solidFill>
                  <a:srgbClr val="000000"/>
                </a:solidFill>
                <a:uFill>
                  <a:solidFill>
                    <a:srgbClr val="ffffff"/>
                  </a:solidFill>
                </a:uFill>
                <a:latin typeface="Arial"/>
                <a:ea typeface="ＭＳ Ｐゴシック"/>
              </a:rPr>
              <a:t> in een uur </a:t>
            </a:r>
            <a:r>
              <a:rPr i="1" lang="nl-NL" sz="2800" spc="-1" strike="noStrike" u="sng">
                <a:solidFill>
                  <a:srgbClr val="000000"/>
                </a:solidFill>
                <a:uFill>
                  <a:solidFill>
                    <a:srgbClr val="ffffff"/>
                  </a:solidFill>
                </a:uFill>
                <a:latin typeface="Arial"/>
                <a:ea typeface="ＭＳ Ｐゴシック"/>
              </a:rPr>
              <a:t>af</a:t>
            </a:r>
            <a:r>
              <a:rPr i="1" lang="nl-NL" sz="2800" spc="-1" strike="noStrike">
                <a:solidFill>
                  <a:srgbClr val="000000"/>
                </a:solidFill>
                <a:uFill>
                  <a:solidFill>
                    <a:srgbClr val="ffffff"/>
                  </a:solidFill>
                </a:uFill>
                <a:latin typeface="Arial"/>
                <a:ea typeface="ＭＳ Ｐゴシック"/>
              </a:rPr>
              <a:t>.</a:t>
            </a:r>
            <a:r>
              <a:rPr lang="nl-NL" sz="2800" spc="-1" strike="noStrike">
                <a:solidFill>
                  <a:srgbClr val="000000"/>
                </a:solidFill>
                <a:uFill>
                  <a:solidFill>
                    <a:srgbClr val="ffffff"/>
                  </a:solidFill>
                </a:uFill>
                <a:latin typeface="Arial"/>
                <a:ea typeface="ＭＳ Ｐゴシック"/>
              </a:rPr>
              <a:t> (‘afbranden’)</a:t>
            </a:r>
            <a:endParaRPr/>
          </a:p>
          <a:p>
            <a:pPr>
              <a:lnSpc>
                <a:spcPct val="90000"/>
              </a:lnSpc>
            </a:pPr>
            <a:endParaRPr/>
          </a:p>
          <a:p>
            <a:pPr marL="263520" indent="-263160">
              <a:lnSpc>
                <a:spcPct val="90000"/>
              </a:lnSpc>
              <a:buFont typeface="Arial"/>
              <a:buChar char="•"/>
            </a:pPr>
            <a:r>
              <a:rPr lang="nl-NL" sz="3600" spc="-1" strike="noStrike">
                <a:solidFill>
                  <a:srgbClr val="000000"/>
                </a:solidFill>
                <a:uFill>
                  <a:solidFill>
                    <a:srgbClr val="ffffff"/>
                  </a:solidFill>
                </a:uFill>
                <a:latin typeface="Arial"/>
                <a:ea typeface="ＭＳ Ｐゴシック"/>
              </a:rPr>
              <a:t>Scheidbare delen = ook gezegde</a:t>
            </a:r>
            <a:endParaRPr/>
          </a:p>
        </p:txBody>
      </p:sp>
      <p:sp>
        <p:nvSpPr>
          <p:cNvPr id="96" name="CustomShape 3"/>
          <p:cNvSpPr/>
          <p:nvPr/>
        </p:nvSpPr>
        <p:spPr>
          <a:xfrm>
            <a:off x="1835640" y="1782000"/>
            <a:ext cx="2232000" cy="503640"/>
          </a:xfrm>
          <a:prstGeom prst="arc">
            <a:avLst>
              <a:gd name="adj1" fmla="val 10799775"/>
              <a:gd name="adj2" fmla="val 0"/>
            </a:avLst>
          </a:prstGeom>
          <a:noFill/>
          <a:ln>
            <a:round/>
          </a:ln>
        </p:spPr>
        <p:style>
          <a:lnRef idx="1">
            <a:schemeClr val="dk1"/>
          </a:lnRef>
          <a:fillRef idx="0">
            <a:schemeClr val="dk1"/>
          </a:fillRef>
          <a:effectRef idx="0">
            <a:schemeClr val="dk1"/>
          </a:effectRef>
          <a:fontRef idx="minor"/>
        </p:style>
      </p:sp>
      <p:sp>
        <p:nvSpPr>
          <p:cNvPr id="97" name="CustomShape 4"/>
          <p:cNvSpPr/>
          <p:nvPr/>
        </p:nvSpPr>
        <p:spPr>
          <a:xfrm>
            <a:off x="2555640" y="1412640"/>
            <a:ext cx="904320" cy="364680"/>
          </a:xfrm>
          <a:prstGeom prst="rect">
            <a:avLst/>
          </a:prstGeom>
          <a:noFill/>
          <a:ln>
            <a:noFill/>
          </a:ln>
        </p:spPr>
        <p:style>
          <a:lnRef idx="0"/>
          <a:fillRef idx="0"/>
          <a:effectRef idx="0"/>
          <a:fontRef idx="minor"/>
        </p:style>
        <p:txBody>
          <a:bodyPr lIns="90000" rIns="90000" tIns="45000" bIns="45000"/>
          <a:p>
            <a:pPr>
              <a:lnSpc>
                <a:spcPct val="100000"/>
              </a:lnSpc>
            </a:pPr>
            <a:r>
              <a:rPr lang="nl-NL" sz="1800" spc="-1" strike="noStrike">
                <a:solidFill>
                  <a:srgbClr val="000000"/>
                </a:solidFill>
                <a:uFill>
                  <a:solidFill>
                    <a:srgbClr val="ffffff"/>
                  </a:solidFill>
                </a:uFill>
                <a:latin typeface="Arial"/>
                <a:ea typeface="ＭＳ Ｐゴシック"/>
              </a:rPr>
              <a:t>zWW</a:t>
            </a:r>
            <a:endParaRPr/>
          </a:p>
        </p:txBody>
      </p:sp>
    </p:spTree>
  </p:cSld>
  <p:timing>
    <p:tnLst>
      <p:par>
        <p:cTn id="87" dur="indefinite" restart="never" nodeType="tmRoot">
          <p:childTnLst>
            <p:seq>
              <p:cTn id="88" dur="indefinite" nodeType="mainSeq">
                <p:childTnLst>
                  <p:par>
                    <p:cTn id="89" fill="hold">
                      <p:stCondLst>
                        <p:cond delay="indefinite"/>
                      </p:stCondLst>
                      <p:childTnLst>
                        <p:par>
                          <p:cTn id="90" fill="hold">
                            <p:stCondLst>
                              <p:cond delay="0"/>
                            </p:stCondLst>
                            <p:childTnLst>
                              <p:par>
                                <p:cTn id="91" nodeType="clickEffect" fill="hold" presetClass="entr" presetID="1">
                                  <p:stCondLst>
                                    <p:cond delay="0"/>
                                  </p:stCondLst>
                                  <p:childTnLst>
                                    <p:set>
                                      <p:cBhvr>
                                        <p:cTn id="92" dur="1" fill="hold">
                                          <p:stCondLst>
                                            <p:cond delay="0"/>
                                          </p:stCondLst>
                                        </p:cTn>
                                        <p:tgtEl>
                                          <p:spTgt spid="95">
                                            <p:txEl>
                                              <p:pRg st="1" end="12"/>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nodeType="clickEffect" fill="hold" presetClass="entr" presetID="1">
                                  <p:stCondLst>
                                    <p:cond delay="0"/>
                                  </p:stCondLst>
                                  <p:childTnLst>
                                    <p:set>
                                      <p:cBhvr>
                                        <p:cTn id="96" dur="1" fill="hold">
                                          <p:stCondLst>
                                            <p:cond delay="0"/>
                                          </p:stCondLst>
                                        </p:cTn>
                                        <p:tgtEl>
                                          <p:spTgt spid="95">
                                            <p:txEl>
                                              <p:pRg st="12" end="48"/>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nodeType="clickEffect" fill="hold" presetClass="entr" presetID="1">
                                  <p:stCondLst>
                                    <p:cond delay="0"/>
                                  </p:stCondLst>
                                  <p:childTnLst>
                                    <p:set>
                                      <p:cBhvr>
                                        <p:cTn id="100" dur="1" fill="hold">
                                          <p:stCondLst>
                                            <p:cond delay="0"/>
                                          </p:stCondLst>
                                        </p:cTn>
                                        <p:tgtEl>
                                          <p:spTgt spid="95">
                                            <p:txEl>
                                              <p:pRg st="48" end="86"/>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nodeType="clickEffect" fill="hold" presetClass="entr" presetID="1">
                                  <p:stCondLst>
                                    <p:cond delay="0"/>
                                  </p:stCondLst>
                                  <p:childTnLst>
                                    <p:set>
                                      <p:cBhvr>
                                        <p:cTn id="104" dur="1" fill="hold">
                                          <p:stCondLst>
                                            <p:cond delay="0"/>
                                          </p:stCondLst>
                                        </p:cTn>
                                        <p:tgtEl>
                                          <p:spTgt spid="97"/>
                                        </p:tgtEl>
                                        <p:attrNameLst>
                                          <p:attrName>style.visibility</p:attrName>
                                        </p:attrNameLst>
                                      </p:cBhvr>
                                      <p:to>
                                        <p:strVal val="visible"/>
                                      </p:to>
                                    </p:set>
                                  </p:childTnLst>
                                </p:cTn>
                              </p:par>
                              <p:par>
                                <p:cTn id="105" nodeType="withEffect" fill="hold" presetClass="entr" presetID="1">
                                  <p:stCondLst>
                                    <p:cond delay="0"/>
                                  </p:stCondLst>
                                  <p:childTnLst>
                                    <p:set>
                                      <p:cBhvr>
                                        <p:cTn id="106" dur="1" fill="hold">
                                          <p:stCondLst>
                                            <p:cond delay="0"/>
                                          </p:stCondLst>
                                        </p:cTn>
                                        <p:tgtEl>
                                          <p:spTgt spid="9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nodeType="clickEffect" fill="hold" presetClass="entr" presetID="1">
                                  <p:stCondLst>
                                    <p:cond delay="0"/>
                                  </p:stCondLst>
                                  <p:childTnLst>
                                    <p:set>
                                      <p:cBhvr>
                                        <p:cTn id="110" dur="1" fill="hold">
                                          <p:stCondLst>
                                            <p:cond delay="0"/>
                                          </p:stCondLst>
                                        </p:cTn>
                                        <p:tgtEl>
                                          <p:spTgt spid="95">
                                            <p:txEl>
                                              <p:pRg st="87" end="122"/>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nodeType="clickEffect" fill="hold" presetClass="entr" presetID="1">
                                  <p:stCondLst>
                                    <p:cond delay="0"/>
                                  </p:stCondLst>
                                  <p:childTnLst>
                                    <p:set>
                                      <p:cBhvr>
                                        <p:cTn id="114" dur="1" fill="hold">
                                          <p:stCondLst>
                                            <p:cond delay="0"/>
                                          </p:stCondLst>
                                        </p:cTn>
                                        <p:tgtEl>
                                          <p:spTgt spid="95">
                                            <p:txEl>
                                              <p:pRg st="122" end="169"/>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nodeType="clickEffect" fill="hold" presetClass="entr" presetID="1">
                                  <p:stCondLst>
                                    <p:cond delay="0"/>
                                  </p:stCondLst>
                                  <p:childTnLst>
                                    <p:set>
                                      <p:cBhvr>
                                        <p:cTn id="118" dur="1" fill="hold">
                                          <p:stCondLst>
                                            <p:cond delay="0"/>
                                          </p:stCondLst>
                                        </p:cTn>
                                        <p:tgtEl>
                                          <p:spTgt spid="95">
                                            <p:txEl>
                                              <p:pRg st="169" end="217"/>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nodeType="clickEffect" fill="hold" presetClass="entr" presetID="1">
                                  <p:stCondLst>
                                    <p:cond delay="0"/>
                                  </p:stCondLst>
                                  <p:childTnLst>
                                    <p:set>
                                      <p:cBhvr>
                                        <p:cTn id="122" dur="1" fill="hold">
                                          <p:stCondLst>
                                            <p:cond delay="0"/>
                                          </p:stCondLst>
                                        </p:cTn>
                                        <p:tgtEl>
                                          <p:spTgt spid="95">
                                            <p:txEl>
                                              <p:pRg st="218" end="249"/>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Wederkerende werkwoorden</a:t>
            </a:r>
            <a:endParaRPr/>
          </a:p>
        </p:txBody>
      </p:sp>
      <p:sp>
        <p:nvSpPr>
          <p:cNvPr id="99" name="TextShape 2"/>
          <p:cNvSpPr txBox="1"/>
          <p:nvPr/>
        </p:nvSpPr>
        <p:spPr>
          <a:xfrm>
            <a:off x="755640" y="1340640"/>
            <a:ext cx="8388000" cy="5040720"/>
          </a:xfrm>
          <a:prstGeom prst="rect">
            <a:avLst/>
          </a:prstGeom>
          <a:noFill/>
          <a:ln>
            <a:noFill/>
          </a:ln>
        </p:spPr>
        <p:txBody>
          <a:bodyPr/>
          <a:p>
            <a:pPr marL="263520" indent="-263160">
              <a:lnSpc>
                <a:spcPct val="90000"/>
              </a:lnSpc>
            </a:pPr>
            <a:endParaRPr/>
          </a:p>
          <a:p>
            <a:pPr marL="263520" indent="-263160">
              <a:lnSpc>
                <a:spcPct val="90000"/>
              </a:lnSpc>
            </a:pPr>
            <a:endParaRPr/>
          </a:p>
          <a:p>
            <a:pPr marL="263520" indent="-263160">
              <a:lnSpc>
                <a:spcPct val="90000"/>
              </a:lnSpc>
              <a:buFont typeface="Arial"/>
              <a:buChar char="•"/>
            </a:pPr>
            <a:r>
              <a:rPr i="1" lang="nl-NL" sz="2800" spc="-1" strike="noStrike">
                <a:solidFill>
                  <a:srgbClr val="000000"/>
                </a:solidFill>
                <a:uFill>
                  <a:solidFill>
                    <a:srgbClr val="ffffff"/>
                  </a:solidFill>
                </a:uFill>
                <a:latin typeface="Arial"/>
                <a:ea typeface="ＭＳ Ｐゴシック"/>
              </a:rPr>
              <a:t>Hij </a:t>
            </a:r>
            <a:r>
              <a:rPr i="1" lang="nl-NL" sz="2800" spc="-1" strike="noStrike" u="sng">
                <a:solidFill>
                  <a:srgbClr val="000000"/>
                </a:solidFill>
                <a:uFill>
                  <a:solidFill>
                    <a:srgbClr val="ffffff"/>
                  </a:solidFill>
                </a:uFill>
                <a:latin typeface="Arial"/>
                <a:ea typeface="ＭＳ Ｐゴシック"/>
              </a:rPr>
              <a:t>vergiste</a:t>
            </a:r>
            <a:r>
              <a:rPr i="1" lang="nl-NL" sz="2800" spc="-1" strike="noStrike">
                <a:solidFill>
                  <a:srgbClr val="000000"/>
                </a:solidFill>
                <a:uFill>
                  <a:solidFill>
                    <a:srgbClr val="ffffff"/>
                  </a:solidFill>
                </a:uFill>
                <a:latin typeface="Arial"/>
                <a:ea typeface="ＭＳ Ｐゴシック"/>
              </a:rPr>
              <a:t> </a:t>
            </a:r>
            <a:r>
              <a:rPr i="1" lang="nl-NL" sz="2800" spc="-1" strike="noStrike" u="sng">
                <a:solidFill>
                  <a:srgbClr val="000000"/>
                </a:solidFill>
                <a:uFill>
                  <a:solidFill>
                    <a:srgbClr val="ffffff"/>
                  </a:solidFill>
                </a:uFill>
                <a:latin typeface="Arial"/>
                <a:ea typeface="ＭＳ Ｐゴシック"/>
              </a:rPr>
              <a:t>zich</a:t>
            </a:r>
            <a:r>
              <a:rPr i="1" lang="nl-NL" sz="2800" spc="-1" strike="noStrike">
                <a:solidFill>
                  <a:srgbClr val="000000"/>
                </a:solidFill>
                <a:uFill>
                  <a:solidFill>
                    <a:srgbClr val="ffffff"/>
                  </a:solidFill>
                </a:uFill>
                <a:latin typeface="Arial"/>
                <a:ea typeface="ＭＳ Ｐゴシック"/>
              </a:rPr>
              <a:t>. </a:t>
            </a:r>
            <a:r>
              <a:rPr lang="nl-NL" sz="2800" spc="-1" strike="noStrike">
                <a:solidFill>
                  <a:srgbClr val="000000"/>
                </a:solidFill>
                <a:uFill>
                  <a:solidFill>
                    <a:srgbClr val="ffffff"/>
                  </a:solidFill>
                </a:uFill>
                <a:latin typeface="Arial"/>
                <a:ea typeface="ＭＳ Ｐゴシック"/>
              </a:rPr>
              <a:t>(‘zich vergissen’)</a:t>
            </a:r>
            <a:endParaRPr/>
          </a:p>
          <a:p>
            <a:pPr marL="263520" indent="-263160">
              <a:lnSpc>
                <a:spcPct val="90000"/>
              </a:lnSpc>
            </a:pPr>
            <a:r>
              <a:rPr lang="nl-NL" sz="2000" spc="-1" strike="noStrike">
                <a:solidFill>
                  <a:srgbClr val="000000"/>
                </a:solidFill>
                <a:uFill>
                  <a:solidFill>
                    <a:srgbClr val="ffffff"/>
                  </a:solidFill>
                </a:uFill>
                <a:latin typeface="Arial"/>
                <a:ea typeface="ＭＳ Ｐゴシック"/>
              </a:rPr>
              <a:t>   </a:t>
            </a:r>
            <a:r>
              <a:rPr lang="nl-NL" sz="2000" spc="-1" strike="noStrike">
                <a:solidFill>
                  <a:srgbClr val="000000"/>
                </a:solidFill>
                <a:uFill>
                  <a:solidFill>
                    <a:srgbClr val="ffffff"/>
                  </a:solidFill>
                </a:uFill>
                <a:latin typeface="Arial"/>
                <a:ea typeface="ＭＳ Ｐゴシック"/>
              </a:rPr>
              <a:t>OND       PV       WWgez</a:t>
            </a:r>
            <a:endParaRPr/>
          </a:p>
          <a:p>
            <a:pPr marL="263520" indent="-263160">
              <a:lnSpc>
                <a:spcPct val="90000"/>
              </a:lnSpc>
              <a:buFont typeface="Arial"/>
              <a:buChar char="•"/>
            </a:pPr>
            <a:r>
              <a:rPr i="1" lang="nl-NL" sz="2800" spc="-1" strike="noStrike">
                <a:solidFill>
                  <a:srgbClr val="000000"/>
                </a:solidFill>
                <a:uFill>
                  <a:solidFill>
                    <a:srgbClr val="ffffff"/>
                  </a:solidFill>
                </a:uFill>
                <a:latin typeface="Arial"/>
                <a:ea typeface="ＭＳ Ｐゴシック"/>
              </a:rPr>
              <a:t>*Hij </a:t>
            </a:r>
            <a:r>
              <a:rPr i="1" lang="nl-NL" sz="2800" spc="-1" strike="noStrike" u="sng">
                <a:solidFill>
                  <a:srgbClr val="000000"/>
                </a:solidFill>
                <a:uFill>
                  <a:solidFill>
                    <a:srgbClr val="ffffff"/>
                  </a:solidFill>
                </a:uFill>
                <a:latin typeface="Arial"/>
                <a:ea typeface="ＭＳ Ｐゴシック"/>
              </a:rPr>
              <a:t>vergiste</a:t>
            </a:r>
            <a:r>
              <a:rPr i="1" lang="nl-NL" sz="2800" spc="-1" strike="noStrike">
                <a:solidFill>
                  <a:srgbClr val="000000"/>
                </a:solidFill>
                <a:uFill>
                  <a:solidFill>
                    <a:srgbClr val="ffffff"/>
                  </a:solidFill>
                </a:uFill>
                <a:latin typeface="Arial"/>
                <a:ea typeface="ＭＳ Ｐゴシック"/>
              </a:rPr>
              <a:t> de hond.</a:t>
            </a:r>
            <a:endParaRPr/>
          </a:p>
          <a:p>
            <a:pPr marL="263520" indent="-263160">
              <a:lnSpc>
                <a:spcPct val="90000"/>
              </a:lnSpc>
            </a:pPr>
            <a:endParaRPr/>
          </a:p>
          <a:p>
            <a:pPr marL="263520" indent="-263160">
              <a:lnSpc>
                <a:spcPct val="90000"/>
              </a:lnSpc>
            </a:pPr>
            <a:endParaRPr/>
          </a:p>
          <a:p>
            <a:pPr marL="263520" indent="-263160">
              <a:lnSpc>
                <a:spcPct val="90000"/>
              </a:lnSpc>
              <a:buFont typeface="Arial"/>
              <a:buChar char="•"/>
            </a:pPr>
            <a:r>
              <a:rPr i="1" lang="nl-NL" sz="2800" spc="-1" strike="noStrike">
                <a:solidFill>
                  <a:srgbClr val="000000"/>
                </a:solidFill>
                <a:uFill>
                  <a:solidFill>
                    <a:srgbClr val="ffffff"/>
                  </a:solidFill>
                </a:uFill>
                <a:latin typeface="Arial"/>
                <a:ea typeface="ＭＳ Ｐゴシック"/>
              </a:rPr>
              <a:t>Hij </a:t>
            </a:r>
            <a:r>
              <a:rPr i="1" lang="nl-NL" sz="2800" spc="-1" strike="noStrike" u="sng">
                <a:solidFill>
                  <a:srgbClr val="000000"/>
                </a:solidFill>
                <a:uFill>
                  <a:solidFill>
                    <a:srgbClr val="ffffff"/>
                  </a:solidFill>
                </a:uFill>
                <a:latin typeface="Arial"/>
                <a:ea typeface="ＭＳ Ｐゴシック"/>
              </a:rPr>
              <a:t>waste</a:t>
            </a:r>
            <a:r>
              <a:rPr i="1" lang="nl-NL" sz="2800" spc="-1" strike="noStrike">
                <a:solidFill>
                  <a:srgbClr val="000000"/>
                </a:solidFill>
                <a:uFill>
                  <a:solidFill>
                    <a:srgbClr val="ffffff"/>
                  </a:solidFill>
                </a:uFill>
                <a:latin typeface="Arial"/>
                <a:ea typeface="ＭＳ Ｐゴシック"/>
              </a:rPr>
              <a:t> zich. </a:t>
            </a:r>
            <a:r>
              <a:rPr lang="nl-NL" sz="2800" spc="-1" strike="noStrike">
                <a:solidFill>
                  <a:srgbClr val="000000"/>
                </a:solidFill>
                <a:uFill>
                  <a:solidFill>
                    <a:srgbClr val="ffffff"/>
                  </a:solidFill>
                </a:uFill>
                <a:latin typeface="Arial"/>
                <a:ea typeface="ＭＳ Ｐゴシック"/>
              </a:rPr>
              <a:t>(‘wassen’)</a:t>
            </a:r>
            <a:endParaRPr/>
          </a:p>
          <a:p>
            <a:pPr marL="263520" indent="-263160">
              <a:lnSpc>
                <a:spcPct val="90000"/>
              </a:lnSpc>
            </a:pPr>
            <a:r>
              <a:rPr lang="nl-NL" sz="2000" spc="-1" strike="noStrike">
                <a:solidFill>
                  <a:srgbClr val="000000"/>
                </a:solidFill>
                <a:uFill>
                  <a:solidFill>
                    <a:srgbClr val="ffffff"/>
                  </a:solidFill>
                </a:uFill>
                <a:latin typeface="Arial"/>
                <a:ea typeface="ＭＳ Ｐゴシック"/>
              </a:rPr>
              <a:t>  </a:t>
            </a:r>
            <a:r>
              <a:rPr lang="nl-NL" sz="2000" spc="-1" strike="noStrike">
                <a:solidFill>
                  <a:srgbClr val="000000"/>
                </a:solidFill>
                <a:uFill>
                  <a:solidFill>
                    <a:srgbClr val="ffffff"/>
                  </a:solidFill>
                </a:uFill>
                <a:latin typeface="Arial"/>
                <a:ea typeface="ＭＳ Ｐゴシック"/>
              </a:rPr>
              <a:t>OND     PV         LV</a:t>
            </a:r>
            <a:endParaRPr/>
          </a:p>
          <a:p>
            <a:pPr marL="263520" indent="-263160">
              <a:lnSpc>
                <a:spcPct val="90000"/>
              </a:lnSpc>
              <a:buFont typeface="Arial"/>
              <a:buChar char="•"/>
            </a:pPr>
            <a:r>
              <a:rPr i="1" lang="nl-NL" sz="2800" spc="-1" strike="noStrike">
                <a:solidFill>
                  <a:srgbClr val="000000"/>
                </a:solidFill>
                <a:uFill>
                  <a:solidFill>
                    <a:srgbClr val="ffffff"/>
                  </a:solidFill>
                </a:uFill>
                <a:latin typeface="Arial"/>
                <a:ea typeface="ＭＳ Ｐゴシック"/>
              </a:rPr>
              <a:t>Hij </a:t>
            </a:r>
            <a:r>
              <a:rPr i="1" lang="nl-NL" sz="2800" spc="-1" strike="noStrike" u="sng">
                <a:solidFill>
                  <a:srgbClr val="000000"/>
                </a:solidFill>
                <a:uFill>
                  <a:solidFill>
                    <a:srgbClr val="ffffff"/>
                  </a:solidFill>
                </a:uFill>
                <a:latin typeface="Arial"/>
                <a:ea typeface="ＭＳ Ｐゴシック"/>
              </a:rPr>
              <a:t>waste</a:t>
            </a:r>
            <a:r>
              <a:rPr i="1" lang="nl-NL" sz="2800" spc="-1" strike="noStrike">
                <a:solidFill>
                  <a:srgbClr val="000000"/>
                </a:solidFill>
                <a:uFill>
                  <a:solidFill>
                    <a:srgbClr val="ffffff"/>
                  </a:solidFill>
                </a:uFill>
                <a:latin typeface="Arial"/>
                <a:ea typeface="ＭＳ Ｐゴシック"/>
              </a:rPr>
              <a:t> de hond.</a:t>
            </a:r>
            <a:endParaRPr/>
          </a:p>
          <a:p>
            <a:pPr marL="263520" indent="-263160">
              <a:lnSpc>
                <a:spcPct val="90000"/>
              </a:lnSpc>
            </a:pPr>
            <a:r>
              <a:rPr lang="nl-NL" sz="2000" spc="-1" strike="noStrike">
                <a:solidFill>
                  <a:srgbClr val="000000"/>
                </a:solidFill>
                <a:uFill>
                  <a:solidFill>
                    <a:srgbClr val="ffffff"/>
                  </a:solidFill>
                </a:uFill>
                <a:latin typeface="Arial"/>
                <a:ea typeface="ＭＳ Ｐゴシック"/>
              </a:rPr>
              <a:t>   </a:t>
            </a:r>
            <a:r>
              <a:rPr lang="nl-NL" sz="2000" spc="-1" strike="noStrike">
                <a:solidFill>
                  <a:srgbClr val="000000"/>
                </a:solidFill>
                <a:uFill>
                  <a:solidFill>
                    <a:srgbClr val="ffffff"/>
                  </a:solidFill>
                </a:uFill>
                <a:latin typeface="Arial"/>
                <a:ea typeface="ＭＳ Ｐゴシック"/>
              </a:rPr>
              <a:t>OND     PV           LV</a:t>
            </a:r>
            <a:endParaRPr/>
          </a:p>
        </p:txBody>
      </p:sp>
      <p:sp>
        <p:nvSpPr>
          <p:cNvPr id="100" name="CustomShape 3"/>
          <p:cNvSpPr/>
          <p:nvPr/>
        </p:nvSpPr>
        <p:spPr>
          <a:xfrm>
            <a:off x="6804360" y="1917000"/>
            <a:ext cx="1656000" cy="639000"/>
          </a:xfrm>
          <a:prstGeom prst="rect">
            <a:avLst/>
          </a:prstGeom>
          <a:noFill/>
          <a:ln>
            <a:noFill/>
          </a:ln>
        </p:spPr>
        <p:style>
          <a:lnRef idx="0"/>
          <a:fillRef idx="0"/>
          <a:effectRef idx="0"/>
          <a:fontRef idx="minor"/>
        </p:style>
        <p:txBody>
          <a:bodyPr lIns="90000" rIns="90000" tIns="45000" bIns="45000"/>
          <a:p>
            <a:pPr>
              <a:lnSpc>
                <a:spcPct val="100000"/>
              </a:lnSpc>
            </a:pPr>
            <a:r>
              <a:rPr lang="nl-NL" sz="1800" spc="-1" strike="noStrike">
                <a:solidFill>
                  <a:srgbClr val="000000"/>
                </a:solidFill>
                <a:uFill>
                  <a:solidFill>
                    <a:srgbClr val="ffffff"/>
                  </a:solidFill>
                </a:uFill>
                <a:latin typeface="Arial"/>
                <a:ea typeface="ＭＳ Ｐゴシック"/>
              </a:rPr>
              <a:t>verplicht wederkerend</a:t>
            </a:r>
            <a:endParaRPr/>
          </a:p>
        </p:txBody>
      </p:sp>
      <p:sp>
        <p:nvSpPr>
          <p:cNvPr id="101" name="CustomShape 4"/>
          <p:cNvSpPr/>
          <p:nvPr/>
        </p:nvSpPr>
        <p:spPr>
          <a:xfrm>
            <a:off x="5508000" y="4077000"/>
            <a:ext cx="1872000" cy="639000"/>
          </a:xfrm>
          <a:prstGeom prst="rect">
            <a:avLst/>
          </a:prstGeom>
          <a:noFill/>
          <a:ln>
            <a:noFill/>
          </a:ln>
        </p:spPr>
        <p:style>
          <a:lnRef idx="0"/>
          <a:fillRef idx="0"/>
          <a:effectRef idx="0"/>
          <a:fontRef idx="minor"/>
        </p:style>
        <p:txBody>
          <a:bodyPr lIns="90000" rIns="90000" tIns="45000" bIns="45000"/>
          <a:p>
            <a:pPr>
              <a:lnSpc>
                <a:spcPct val="100000"/>
              </a:lnSpc>
            </a:pPr>
            <a:r>
              <a:rPr lang="nl-NL" sz="1800" spc="-1" strike="noStrike">
                <a:solidFill>
                  <a:srgbClr val="000000"/>
                </a:solidFill>
                <a:uFill>
                  <a:solidFill>
                    <a:srgbClr val="ffffff"/>
                  </a:solidFill>
                </a:uFill>
                <a:latin typeface="Arial"/>
                <a:ea typeface="ＭＳ Ｐゴシック"/>
              </a:rPr>
              <a:t>niet-verplicht wederkerend</a:t>
            </a:r>
            <a:endParaRPr/>
          </a:p>
        </p:txBody>
      </p:sp>
    </p:spTree>
  </p:cSld>
  <p:timing>
    <p:tnLst>
      <p:par>
        <p:cTn id="123" dur="indefinite" restart="never" nodeType="tmRoot">
          <p:childTnLst>
            <p:seq>
              <p:cTn id="124" dur="indefinite" nodeType="mainSeq">
                <p:childTnLst>
                  <p:par>
                    <p:cTn id="125" fill="hold">
                      <p:stCondLst>
                        <p:cond delay="indefinite"/>
                      </p:stCondLst>
                      <p:childTnLst>
                        <p:par>
                          <p:cTn id="126" fill="hold">
                            <p:stCondLst>
                              <p:cond delay="0"/>
                            </p:stCondLst>
                            <p:childTnLst>
                              <p:par>
                                <p:cTn id="127" nodeType="clickEffect" fill="hold" presetClass="entr" presetID="1">
                                  <p:stCondLst>
                                    <p:cond delay="0"/>
                                  </p:stCondLst>
                                  <p:childTnLst>
                                    <p:set>
                                      <p:cBhvr>
                                        <p:cTn id="128" dur="1" fill="hold">
                                          <p:stCondLst>
                                            <p:cond delay="0"/>
                                          </p:stCondLst>
                                        </p:cTn>
                                        <p:tgtEl>
                                          <p:spTgt spid="99">
                                            <p:txEl>
                                              <p:pRg st="2" end="40"/>
                                            </p:txEl>
                                          </p:spTgt>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nodeType="clickEffect" fill="hold" presetClass="entr" presetID="1">
                                  <p:stCondLst>
                                    <p:cond delay="0"/>
                                  </p:stCondLst>
                                  <p:childTnLst>
                                    <p:set>
                                      <p:cBhvr>
                                        <p:cTn id="132" dur="1" fill="hold">
                                          <p:stCondLst>
                                            <p:cond delay="0"/>
                                          </p:stCondLst>
                                        </p:cTn>
                                        <p:tgtEl>
                                          <p:spTgt spid="99">
                                            <p:txEl>
                                              <p:pRg st="68" end="91"/>
                                            </p:txEl>
                                          </p:spTgt>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nodeType="clickEffect" fill="hold" presetClass="entr" presetID="1">
                                  <p:stCondLst>
                                    <p:cond delay="0"/>
                                  </p:stCondLst>
                                  <p:childTnLst>
                                    <p:set>
                                      <p:cBhvr>
                                        <p:cTn id="136" dur="1" fill="hold">
                                          <p:stCondLst>
                                            <p:cond delay="0"/>
                                          </p:stCondLst>
                                        </p:cTn>
                                        <p:tgtEl>
                                          <p:spTgt spid="99">
                                            <p:txEl>
                                              <p:pRg st="93" end="120"/>
                                            </p:txEl>
                                          </p:spTgt>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nodeType="clickEffect" fill="hold" presetClass="entr" presetID="1">
                                  <p:stCondLst>
                                    <p:cond delay="0"/>
                                  </p:stCondLst>
                                  <p:childTnLst>
                                    <p:set>
                                      <p:cBhvr>
                                        <p:cTn id="140" dur="1" fill="hold">
                                          <p:stCondLst>
                                            <p:cond delay="0"/>
                                          </p:stCondLst>
                                        </p:cTn>
                                        <p:tgtEl>
                                          <p:spTgt spid="99">
                                            <p:txEl>
                                              <p:pRg st="144" end="163"/>
                                            </p:txEl>
                                          </p:spTgt>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nodeType="clickEffect" fill="hold" presetClass="entr" presetID="1">
                                  <p:stCondLst>
                                    <p:cond delay="0"/>
                                  </p:stCondLst>
                                  <p:childTnLst>
                                    <p:set>
                                      <p:cBhvr>
                                        <p:cTn id="144" dur="1" fill="hold">
                                          <p:stCondLst>
                                            <p:cond delay="0"/>
                                          </p:stCondLst>
                                        </p:cTn>
                                        <p:tgtEl>
                                          <p:spTgt spid="100"/>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nodeType="clickEffect" fill="hold" presetClass="entr" presetID="1">
                                  <p:stCondLst>
                                    <p:cond delay="0"/>
                                  </p:stCondLst>
                                  <p:childTnLst>
                                    <p:set>
                                      <p:cBhvr>
                                        <p:cTn id="148" dur="1" fill="hold">
                                          <p:stCondLst>
                                            <p:cond delay="0"/>
                                          </p:stCondLst>
                                        </p:cTn>
                                        <p:tgtEl>
                                          <p:spTgt spid="101"/>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nodeType="clickEffect" fill="hold" presetClass="entr" presetID="1">
                                  <p:stCondLst>
                                    <p:cond delay="0"/>
                                  </p:stCondLst>
                                  <p:childTnLst>
                                    <p:set>
                                      <p:cBhvr>
                                        <p:cTn id="152" dur="1" fill="hold">
                                          <p:stCondLst>
                                            <p:cond delay="0"/>
                                          </p:stCondLst>
                                        </p:cTn>
                                        <p:tgtEl>
                                          <p:spTgt spid="99">
                                            <p:txEl>
                                              <p:pRg st="40" end="68"/>
                                            </p:txEl>
                                          </p:spTgt>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nodeType="clickEffect" fill="hold" presetClass="entr" presetID="1">
                                  <p:stCondLst>
                                    <p:cond delay="0"/>
                                  </p:stCondLst>
                                  <p:childTnLst>
                                    <p:set>
                                      <p:cBhvr>
                                        <p:cTn id="156" dur="1" fill="hold">
                                          <p:stCondLst>
                                            <p:cond delay="0"/>
                                          </p:stCondLst>
                                        </p:cTn>
                                        <p:tgtEl>
                                          <p:spTgt spid="99">
                                            <p:txEl>
                                              <p:pRg st="163" end="190"/>
                                            </p:txEl>
                                          </p:spTgt>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nodeType="clickEffect" fill="hold" presetClass="entr" presetID="1">
                                  <p:stCondLst>
                                    <p:cond delay="0"/>
                                  </p:stCondLst>
                                  <p:childTnLst>
                                    <p:set>
                                      <p:cBhvr>
                                        <p:cTn id="160" dur="1" fill="hold">
                                          <p:stCondLst>
                                            <p:cond delay="0"/>
                                          </p:stCondLst>
                                        </p:cTn>
                                        <p:tgtEl>
                                          <p:spTgt spid="99">
                                            <p:txEl>
                                              <p:pRg st="120" end="14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2"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WW-uitdrukking</a:t>
            </a:r>
            <a:endParaRPr/>
          </a:p>
        </p:txBody>
      </p:sp>
      <p:sp>
        <p:nvSpPr>
          <p:cNvPr id="103" name="TextShape 2"/>
          <p:cNvSpPr txBox="1"/>
          <p:nvPr/>
        </p:nvSpPr>
        <p:spPr>
          <a:xfrm>
            <a:off x="755640" y="1340640"/>
            <a:ext cx="8388000" cy="5040720"/>
          </a:xfrm>
          <a:prstGeom prst="rect">
            <a:avLst/>
          </a:prstGeom>
          <a:noFill/>
          <a:ln>
            <a:noFill/>
          </a:ln>
        </p:spPr>
        <p:txBody>
          <a:bodyPr/>
          <a:p>
            <a:pPr marL="263520" indent="-263160">
              <a:lnSpc>
                <a:spcPct val="90000"/>
              </a:lnSpc>
            </a:pPr>
            <a:endParaRPr/>
          </a:p>
          <a:p>
            <a:pPr marL="263520" indent="-263160">
              <a:lnSpc>
                <a:spcPct val="90000"/>
              </a:lnSpc>
              <a:buFont typeface="Arial"/>
              <a:buChar char="•"/>
            </a:pPr>
            <a:r>
              <a:rPr i="1" lang="nl-NL" sz="2800" spc="-1" strike="noStrike">
                <a:solidFill>
                  <a:srgbClr val="000000"/>
                </a:solidFill>
                <a:uFill>
                  <a:solidFill>
                    <a:srgbClr val="ffffff"/>
                  </a:solidFill>
                </a:uFill>
                <a:latin typeface="Arial"/>
                <a:ea typeface="ＭＳ Ｐゴシック"/>
              </a:rPr>
              <a:t>Hij </a:t>
            </a:r>
            <a:r>
              <a:rPr i="1" lang="nl-NL" sz="2800" spc="-1" strike="noStrike" u="sng">
                <a:solidFill>
                  <a:srgbClr val="000000"/>
                </a:solidFill>
                <a:uFill>
                  <a:solidFill>
                    <a:srgbClr val="ffffff"/>
                  </a:solidFill>
                </a:uFill>
                <a:latin typeface="Arial"/>
                <a:ea typeface="ＭＳ Ｐゴシック"/>
              </a:rPr>
              <a:t>valt</a:t>
            </a:r>
            <a:r>
              <a:rPr i="1" lang="nl-NL" sz="2800" spc="-1" strike="noStrike">
                <a:solidFill>
                  <a:srgbClr val="000000"/>
                </a:solidFill>
                <a:uFill>
                  <a:solidFill>
                    <a:srgbClr val="ffffff"/>
                  </a:solidFill>
                </a:uFill>
                <a:latin typeface="Arial"/>
                <a:ea typeface="ＭＳ Ｐゴシック"/>
              </a:rPr>
              <a:t> </a:t>
            </a:r>
            <a:r>
              <a:rPr i="1" lang="nl-NL" sz="2800" spc="-1" strike="noStrike" u="sng">
                <a:solidFill>
                  <a:srgbClr val="000000"/>
                </a:solidFill>
                <a:uFill>
                  <a:solidFill>
                    <a:srgbClr val="ffffff"/>
                  </a:solidFill>
                </a:uFill>
                <a:latin typeface="Arial"/>
                <a:ea typeface="ＭＳ Ｐゴシック"/>
              </a:rPr>
              <a:t>buiten de boot</a:t>
            </a:r>
            <a:r>
              <a:rPr i="1" lang="nl-NL" sz="2800" spc="-1" strike="noStrike">
                <a:solidFill>
                  <a:srgbClr val="000000"/>
                </a:solidFill>
                <a:uFill>
                  <a:solidFill>
                    <a:srgbClr val="ffffff"/>
                  </a:solidFill>
                </a:uFill>
                <a:latin typeface="Arial"/>
                <a:ea typeface="ＭＳ Ｐゴシック"/>
              </a:rPr>
              <a:t>. </a:t>
            </a:r>
            <a:r>
              <a:rPr lang="nl-NL" sz="2800" spc="-1" strike="noStrike">
                <a:solidFill>
                  <a:srgbClr val="000000"/>
                </a:solidFill>
                <a:uFill>
                  <a:solidFill>
                    <a:srgbClr val="ffffff"/>
                  </a:solidFill>
                </a:uFill>
                <a:latin typeface="Arial"/>
                <a:ea typeface="ＭＳ Ｐゴシック"/>
              </a:rPr>
              <a:t>(‘buiten de boot vallen’)</a:t>
            </a:r>
            <a:endParaRPr/>
          </a:p>
          <a:p>
            <a:pPr marL="263520" indent="-263160">
              <a:lnSpc>
                <a:spcPct val="90000"/>
              </a:lnSpc>
            </a:pPr>
            <a:r>
              <a:rPr lang="nl-NL" sz="2000" spc="-1" strike="noStrike">
                <a:solidFill>
                  <a:srgbClr val="000000"/>
                </a:solidFill>
                <a:uFill>
                  <a:solidFill>
                    <a:srgbClr val="ffffff"/>
                  </a:solidFill>
                </a:uFill>
                <a:latin typeface="Arial"/>
                <a:ea typeface="ＭＳ Ｐゴシック"/>
              </a:rPr>
              <a:t>   </a:t>
            </a:r>
            <a:r>
              <a:rPr lang="nl-NL" sz="2000" spc="-1" strike="noStrike">
                <a:solidFill>
                  <a:srgbClr val="000000"/>
                </a:solidFill>
                <a:uFill>
                  <a:solidFill>
                    <a:srgbClr val="ffffff"/>
                  </a:solidFill>
                </a:uFill>
                <a:latin typeface="Arial"/>
                <a:ea typeface="ＭＳ Ｐゴシック"/>
              </a:rPr>
              <a:t>OND  PV            WWgez</a:t>
            </a:r>
            <a:endParaRPr/>
          </a:p>
          <a:p>
            <a:pPr>
              <a:lnSpc>
                <a:spcPct val="90000"/>
              </a:lnSpc>
            </a:pPr>
            <a:endParaRPr/>
          </a:p>
          <a:p>
            <a:pPr marL="263520" indent="-263160">
              <a:lnSpc>
                <a:spcPct val="90000"/>
              </a:lnSpc>
              <a:buFont typeface="Arial"/>
              <a:buChar char="•"/>
            </a:pPr>
            <a:r>
              <a:rPr i="1" lang="nl-NL" sz="2800" spc="-1" strike="noStrike">
                <a:solidFill>
                  <a:srgbClr val="000000"/>
                </a:solidFill>
                <a:uFill>
                  <a:solidFill>
                    <a:srgbClr val="ffffff"/>
                  </a:solidFill>
                </a:uFill>
                <a:latin typeface="Arial"/>
                <a:ea typeface="ＭＳ Ｐゴシック"/>
              </a:rPr>
              <a:t>Hij </a:t>
            </a:r>
            <a:r>
              <a:rPr i="1" lang="nl-NL" sz="2800" spc="-1" strike="noStrike" u="sng">
                <a:solidFill>
                  <a:srgbClr val="000000"/>
                </a:solidFill>
                <a:uFill>
                  <a:solidFill>
                    <a:srgbClr val="ffffff"/>
                  </a:solidFill>
                </a:uFill>
                <a:latin typeface="Arial"/>
                <a:ea typeface="ＭＳ Ｐゴシック"/>
              </a:rPr>
              <a:t>ging</a:t>
            </a:r>
            <a:r>
              <a:rPr i="1" lang="nl-NL" sz="2800" spc="-1" strike="noStrike">
                <a:solidFill>
                  <a:srgbClr val="000000"/>
                </a:solidFill>
                <a:uFill>
                  <a:solidFill>
                    <a:srgbClr val="ffffff"/>
                  </a:solidFill>
                </a:uFill>
                <a:latin typeface="Arial"/>
                <a:ea typeface="ＭＳ Ｐゴシック"/>
              </a:rPr>
              <a:t> </a:t>
            </a:r>
            <a:r>
              <a:rPr i="1" lang="nl-NL" sz="2800" spc="-1" strike="noStrike" u="sng">
                <a:solidFill>
                  <a:srgbClr val="000000"/>
                </a:solidFill>
                <a:uFill>
                  <a:solidFill>
                    <a:srgbClr val="ffffff"/>
                  </a:solidFill>
                </a:uFill>
                <a:latin typeface="Arial"/>
                <a:ea typeface="ＭＳ Ｐゴシック"/>
              </a:rPr>
              <a:t>het hoekje om</a:t>
            </a:r>
            <a:r>
              <a:rPr i="1" lang="nl-NL" sz="2800" spc="-1" strike="noStrike">
                <a:solidFill>
                  <a:srgbClr val="000000"/>
                </a:solidFill>
                <a:uFill>
                  <a:solidFill>
                    <a:srgbClr val="ffffff"/>
                  </a:solidFill>
                </a:uFill>
                <a:latin typeface="Arial"/>
                <a:ea typeface="ＭＳ Ｐゴシック"/>
              </a:rPr>
              <a:t>.</a:t>
            </a:r>
            <a:endParaRPr/>
          </a:p>
          <a:p>
            <a:pPr marL="263520" indent="-263160">
              <a:lnSpc>
                <a:spcPct val="90000"/>
              </a:lnSpc>
              <a:buFont typeface="Arial"/>
              <a:buChar char="•"/>
            </a:pPr>
            <a:r>
              <a:rPr i="1" lang="nl-NL" sz="2800" spc="-1" strike="noStrike">
                <a:solidFill>
                  <a:srgbClr val="000000"/>
                </a:solidFill>
                <a:uFill>
                  <a:solidFill>
                    <a:srgbClr val="ffffff"/>
                  </a:solidFill>
                </a:uFill>
                <a:latin typeface="Arial"/>
                <a:ea typeface="ＭＳ Ｐゴシック"/>
              </a:rPr>
              <a:t>Hij </a:t>
            </a:r>
            <a:r>
              <a:rPr i="1" lang="nl-NL" sz="2800" spc="-1" strike="noStrike" u="sng">
                <a:solidFill>
                  <a:srgbClr val="000000"/>
                </a:solidFill>
                <a:uFill>
                  <a:solidFill>
                    <a:srgbClr val="ffffff"/>
                  </a:solidFill>
                </a:uFill>
                <a:latin typeface="Arial"/>
                <a:ea typeface="ＭＳ Ｐゴシック"/>
              </a:rPr>
              <a:t>koos</a:t>
            </a:r>
            <a:r>
              <a:rPr i="1" lang="nl-NL" sz="2800" spc="-1" strike="noStrike">
                <a:solidFill>
                  <a:srgbClr val="000000"/>
                </a:solidFill>
                <a:uFill>
                  <a:solidFill>
                    <a:srgbClr val="ffffff"/>
                  </a:solidFill>
                </a:uFill>
                <a:latin typeface="Arial"/>
                <a:ea typeface="ＭＳ Ｐゴシック"/>
              </a:rPr>
              <a:t> </a:t>
            </a:r>
            <a:r>
              <a:rPr i="1" lang="nl-NL" sz="2800" spc="-1" strike="noStrike" u="sng">
                <a:solidFill>
                  <a:srgbClr val="000000"/>
                </a:solidFill>
                <a:uFill>
                  <a:solidFill>
                    <a:srgbClr val="ffffff"/>
                  </a:solidFill>
                </a:uFill>
                <a:latin typeface="Arial"/>
                <a:ea typeface="ＭＳ Ｐゴシック"/>
              </a:rPr>
              <a:t>het hazenpad</a:t>
            </a:r>
            <a:r>
              <a:rPr i="1" lang="nl-NL" sz="2800" spc="-1" strike="noStrike">
                <a:solidFill>
                  <a:srgbClr val="000000"/>
                </a:solidFill>
                <a:uFill>
                  <a:solidFill>
                    <a:srgbClr val="ffffff"/>
                  </a:solidFill>
                </a:uFill>
                <a:latin typeface="Arial"/>
                <a:ea typeface="ＭＳ Ｐゴシック"/>
              </a:rPr>
              <a:t>.</a:t>
            </a:r>
            <a:endParaRPr/>
          </a:p>
          <a:p>
            <a:pPr>
              <a:lnSpc>
                <a:spcPct val="90000"/>
              </a:lnSpc>
            </a:pPr>
            <a:endParaRPr/>
          </a:p>
          <a:p>
            <a:pPr marL="263520" indent="-263160">
              <a:lnSpc>
                <a:spcPct val="90000"/>
              </a:lnSpc>
              <a:buFont typeface="Arial"/>
              <a:buChar char="•"/>
            </a:pPr>
            <a:r>
              <a:rPr lang="nl-NL" sz="3000" spc="-1" strike="noStrike">
                <a:solidFill>
                  <a:srgbClr val="000000"/>
                </a:solidFill>
                <a:uFill>
                  <a:solidFill>
                    <a:srgbClr val="ffffff"/>
                  </a:solidFill>
                </a:uFill>
                <a:latin typeface="Arial"/>
                <a:ea typeface="ＭＳ Ｐゴシック"/>
              </a:rPr>
              <a:t>Werkwoordelijke uitdrukking = groep woorden met een DOEN-betekenis</a:t>
            </a:r>
            <a:endParaRPr/>
          </a:p>
        </p:txBody>
      </p:sp>
    </p:spTree>
  </p:cSld>
  <p:timing>
    <p:tnLst>
      <p:par>
        <p:cTn id="161" dur="indefinite" restart="never" nodeType="tmRoot">
          <p:childTnLst>
            <p:seq>
              <p:cTn id="162" dur="indefinite" nodeType="mainSeq">
                <p:childTnLst>
                  <p:par>
                    <p:cTn id="163" fill="hold">
                      <p:stCondLst>
                        <p:cond delay="indefinite"/>
                      </p:stCondLst>
                      <p:childTnLst>
                        <p:par>
                          <p:cTn id="164" fill="hold">
                            <p:stCondLst>
                              <p:cond delay="0"/>
                            </p:stCondLst>
                            <p:childTnLst>
                              <p:par>
                                <p:cTn id="165" nodeType="clickEffect" fill="hold" presetClass="entr" presetID="1">
                                  <p:stCondLst>
                                    <p:cond delay="0"/>
                                  </p:stCondLst>
                                  <p:childTnLst>
                                    <p:set>
                                      <p:cBhvr>
                                        <p:cTn id="166" dur="1" fill="hold">
                                          <p:stCondLst>
                                            <p:cond delay="0"/>
                                          </p:stCondLst>
                                        </p:cTn>
                                        <p:tgtEl>
                                          <p:spTgt spid="103">
                                            <p:txEl>
                                              <p:pRg st="1" end="52"/>
                                            </p:txEl>
                                          </p:spTgt>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nodeType="clickEffect" fill="hold" presetClass="entr" presetID="1">
                                  <p:stCondLst>
                                    <p:cond delay="0"/>
                                  </p:stCondLst>
                                  <p:childTnLst>
                                    <p:set>
                                      <p:cBhvr>
                                        <p:cTn id="170" dur="1" fill="hold">
                                          <p:stCondLst>
                                            <p:cond delay="0"/>
                                          </p:stCondLst>
                                        </p:cTn>
                                        <p:tgtEl>
                                          <p:spTgt spid="103">
                                            <p:txEl>
                                              <p:pRg st="52" end="80"/>
                                            </p:txEl>
                                          </p:spTgt>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nodeType="clickEffect" fill="hold" presetClass="entr" presetID="1">
                                  <p:stCondLst>
                                    <p:cond delay="0"/>
                                  </p:stCondLst>
                                  <p:childTnLst>
                                    <p:set>
                                      <p:cBhvr>
                                        <p:cTn id="174" dur="1" fill="hold">
                                          <p:stCondLst>
                                            <p:cond delay="0"/>
                                          </p:stCondLst>
                                        </p:cTn>
                                        <p:tgtEl>
                                          <p:spTgt spid="103">
                                            <p:txEl>
                                              <p:pRg st="81" end="105"/>
                                            </p:txEl>
                                          </p:spTgt>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nodeType="clickEffect" fill="hold" presetClass="entr" presetID="1">
                                  <p:stCondLst>
                                    <p:cond delay="0"/>
                                  </p:stCondLst>
                                  <p:childTnLst>
                                    <p:set>
                                      <p:cBhvr>
                                        <p:cTn id="178" dur="1" fill="hold">
                                          <p:stCondLst>
                                            <p:cond delay="0"/>
                                          </p:stCondLst>
                                        </p:cTn>
                                        <p:tgtEl>
                                          <p:spTgt spid="103">
                                            <p:txEl>
                                              <p:pRg st="105" end="128"/>
                                            </p:txEl>
                                          </p:spTgt>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nodeType="clickEffect" fill="hold" presetClass="entr" presetID="1">
                                  <p:stCondLst>
                                    <p:cond delay="0"/>
                                  </p:stCondLst>
                                  <p:childTnLst>
                                    <p:set>
                                      <p:cBhvr>
                                        <p:cTn id="182" dur="1" fill="hold">
                                          <p:stCondLst>
                                            <p:cond delay="0"/>
                                          </p:stCondLst>
                                        </p:cTn>
                                        <p:tgtEl>
                                          <p:spTgt spid="103">
                                            <p:txEl>
                                              <p:pRg st="129" end="19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TextShape 1"/>
          <p:cNvSpPr txBox="1"/>
          <p:nvPr/>
        </p:nvSpPr>
        <p:spPr>
          <a:xfrm>
            <a:off x="1214280" y="274680"/>
            <a:ext cx="7472160" cy="1142640"/>
          </a:xfrm>
          <a:prstGeom prst="rect">
            <a:avLst/>
          </a:prstGeom>
          <a:noFill/>
          <a:ln>
            <a:noFill/>
          </a:ln>
        </p:spPr>
        <p:txBody>
          <a:bodyPr anchor="ctr"/>
          <a:p>
            <a:pPr algn="ctr">
              <a:lnSpc>
                <a:spcPct val="100000"/>
              </a:lnSpc>
            </a:pPr>
            <a:r>
              <a:rPr lang="nl-NL" sz="4400" spc="-1" strike="noStrike">
                <a:solidFill>
                  <a:srgbClr val="000000"/>
                </a:solidFill>
                <a:uFill>
                  <a:solidFill>
                    <a:srgbClr val="ffffff"/>
                  </a:solidFill>
                </a:uFill>
                <a:latin typeface="Arial"/>
                <a:ea typeface="ＭＳ Ｐゴシック"/>
              </a:rPr>
              <a:t>WW-uitdrukking</a:t>
            </a:r>
            <a:endParaRPr/>
          </a:p>
        </p:txBody>
      </p:sp>
      <p:sp>
        <p:nvSpPr>
          <p:cNvPr id="105" name="TextShape 2"/>
          <p:cNvSpPr txBox="1"/>
          <p:nvPr/>
        </p:nvSpPr>
        <p:spPr>
          <a:xfrm>
            <a:off x="755640" y="1340640"/>
            <a:ext cx="8388000" cy="5040720"/>
          </a:xfrm>
          <a:prstGeom prst="rect">
            <a:avLst/>
          </a:prstGeom>
          <a:noFill/>
          <a:ln>
            <a:noFill/>
          </a:ln>
        </p:spPr>
        <p:txBody>
          <a:bodyPr/>
          <a:p>
            <a:pPr marL="263520" indent="-263160">
              <a:lnSpc>
                <a:spcPct val="90000"/>
              </a:lnSpc>
            </a:pPr>
            <a:r>
              <a:rPr lang="nl-NL" sz="2800" spc="-1" strike="noStrike">
                <a:solidFill>
                  <a:srgbClr val="000000"/>
                </a:solidFill>
                <a:uFill>
                  <a:solidFill>
                    <a:srgbClr val="ffffff"/>
                  </a:solidFill>
                </a:uFill>
                <a:latin typeface="Arial"/>
                <a:ea typeface="ＭＳ Ｐゴシック"/>
              </a:rPr>
              <a:t>	</a:t>
            </a:r>
            <a:r>
              <a:rPr lang="nl-NL" sz="2800" spc="-1" strike="noStrike">
                <a:solidFill>
                  <a:srgbClr val="000000"/>
                </a:solidFill>
                <a:uFill>
                  <a:solidFill>
                    <a:srgbClr val="ffffff"/>
                  </a:solidFill>
                </a:uFill>
                <a:latin typeface="Arial"/>
                <a:ea typeface="ＭＳ Ｐゴシック"/>
              </a:rPr>
              <a:t>Let op, je hebt ook andere uitdrukkingen! In welke zinnen is sprake van een </a:t>
            </a:r>
            <a:r>
              <a:rPr lang="nl-NL" sz="2800" spc="-1" strike="noStrike" u="sng">
                <a:solidFill>
                  <a:srgbClr val="000000"/>
                </a:solidFill>
                <a:uFill>
                  <a:solidFill>
                    <a:srgbClr val="ffffff"/>
                  </a:solidFill>
                </a:uFill>
                <a:latin typeface="Arial"/>
                <a:ea typeface="ＭＳ Ｐゴシック"/>
              </a:rPr>
              <a:t>werkwoordelijke</a:t>
            </a:r>
            <a:r>
              <a:rPr lang="nl-NL" sz="2800" spc="-1" strike="noStrike">
                <a:solidFill>
                  <a:srgbClr val="000000"/>
                </a:solidFill>
                <a:uFill>
                  <a:solidFill>
                    <a:srgbClr val="ffffff"/>
                  </a:solidFill>
                </a:uFill>
                <a:latin typeface="Arial"/>
                <a:ea typeface="ＭＳ Ｐゴシック"/>
              </a:rPr>
              <a:t> uitdrukking.</a:t>
            </a:r>
            <a:endParaRPr/>
          </a:p>
          <a:p>
            <a:pPr>
              <a:lnSpc>
                <a:spcPct val="90000"/>
              </a:lnSpc>
            </a:pPr>
            <a:endParaRPr/>
          </a:p>
          <a:p>
            <a:pPr marL="263520" indent="-263160">
              <a:lnSpc>
                <a:spcPct val="90000"/>
              </a:lnSpc>
              <a:buFont typeface="Arial"/>
              <a:buChar char="•"/>
            </a:pPr>
            <a:r>
              <a:rPr i="1" lang="nl-NL" sz="2400" spc="-1" strike="noStrike">
                <a:solidFill>
                  <a:srgbClr val="000000"/>
                </a:solidFill>
                <a:uFill>
                  <a:solidFill>
                    <a:srgbClr val="ffffff"/>
                  </a:solidFill>
                </a:uFill>
                <a:latin typeface="Arial"/>
                <a:ea typeface="ＭＳ Ｐゴシック"/>
              </a:rPr>
              <a:t>Toen hij het nieuws hoorde was helemaal in de wolken.</a:t>
            </a:r>
            <a:endParaRPr/>
          </a:p>
          <a:p>
            <a:pPr>
              <a:lnSpc>
                <a:spcPct val="90000"/>
              </a:lnSpc>
            </a:pPr>
            <a:endParaRPr/>
          </a:p>
          <a:p>
            <a:pPr marL="263520" indent="-263160">
              <a:lnSpc>
                <a:spcPct val="90000"/>
              </a:lnSpc>
              <a:buFont typeface="Arial"/>
              <a:buChar char="•"/>
            </a:pPr>
            <a:r>
              <a:rPr i="1" lang="nl-NL" sz="2400" spc="-1" strike="noStrike">
                <a:solidFill>
                  <a:srgbClr val="000000"/>
                </a:solidFill>
                <a:uFill>
                  <a:solidFill>
                    <a:srgbClr val="ffffff"/>
                  </a:solidFill>
                </a:uFill>
                <a:latin typeface="Arial"/>
                <a:ea typeface="ＭＳ Ｐゴシック"/>
              </a:rPr>
              <a:t>Na jaren trouwe dienst gaf hij de pijp aan Maarten.</a:t>
            </a:r>
            <a:endParaRPr/>
          </a:p>
          <a:p>
            <a:pPr>
              <a:lnSpc>
                <a:spcPct val="90000"/>
              </a:lnSpc>
            </a:pPr>
            <a:endParaRPr/>
          </a:p>
          <a:p>
            <a:pPr marL="263520" indent="-263160">
              <a:lnSpc>
                <a:spcPct val="90000"/>
              </a:lnSpc>
              <a:buFont typeface="Arial"/>
              <a:buChar char="•"/>
            </a:pPr>
            <a:r>
              <a:rPr i="1" lang="nl-NL" sz="2400" spc="-1" strike="noStrike">
                <a:solidFill>
                  <a:srgbClr val="000000"/>
                </a:solidFill>
                <a:uFill>
                  <a:solidFill>
                    <a:srgbClr val="ffffff"/>
                  </a:solidFill>
                </a:uFill>
                <a:latin typeface="Arial"/>
                <a:ea typeface="ＭＳ Ｐゴシック"/>
              </a:rPr>
              <a:t>Ben je nu helemaal van de pot gerukt!</a:t>
            </a:r>
            <a:endParaRPr/>
          </a:p>
          <a:p>
            <a:pPr>
              <a:lnSpc>
                <a:spcPct val="90000"/>
              </a:lnSpc>
            </a:pPr>
            <a:endParaRPr/>
          </a:p>
          <a:p>
            <a:pPr marL="263520" indent="-263160">
              <a:lnSpc>
                <a:spcPct val="90000"/>
              </a:lnSpc>
              <a:buFont typeface="Arial"/>
              <a:buChar char="•"/>
            </a:pPr>
            <a:r>
              <a:rPr i="1" lang="nl-NL" sz="2400" spc="-1" strike="noStrike">
                <a:solidFill>
                  <a:srgbClr val="000000"/>
                </a:solidFill>
                <a:uFill>
                  <a:solidFill>
                    <a:srgbClr val="ffffff"/>
                  </a:solidFill>
                </a:uFill>
                <a:latin typeface="Arial"/>
                <a:ea typeface="ＭＳ Ｐゴシック"/>
              </a:rPr>
              <a:t>Hij bleek een kat in de zak gekocht te hebben.</a:t>
            </a:r>
            <a:endParaRPr/>
          </a:p>
          <a:p>
            <a:pPr marL="263520" indent="-263160">
              <a:lnSpc>
                <a:spcPct val="90000"/>
              </a:lnSpc>
            </a:pP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Powerpoint_nl_witte_achtergrond</Template>
  <TotalTime>0</TotalTime>
  <Application>LibreOffice/5.0.1.2$Windows_x86 LibreOffice_project/81898c9f5c0d43f3473ba111d7b351050be20261</Application>
  <Paragraphs>269</Paragraphs>
  <Company>Hogeschool van Arnhem en Nijmegen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2010-02-03T14:16:38Z</dcterms:created>
  <dc:creator>anoni</dc:creator>
  <dc:language>nl-NL</dc:language>
  <cp:lastModifiedBy>Maarten de Meijer</cp:lastModifiedBy>
  <dcterms:modified xsi:type="dcterms:W3CDTF">2014-09-25T08:31:10Z</dcterms:modified>
  <cp:revision>226</cp:revision>
  <dc:title>Zinsontleding</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Hogeschool van Arnhem en Nijmegen</vt:lpwstr>
  </property>
  <property fmtid="{D5CDD505-2E9C-101B-9397-08002B2CF9AE}" pid="4" name="ContentTypeId">
    <vt:lpwstr>0x01010025B23FAE5A50574D8EC69CC3DEC1F402</vt:lpwstr>
  </property>
  <property fmtid="{D5CDD505-2E9C-101B-9397-08002B2CF9AE}" pid="5" name="HiddenSlides">
    <vt:i4>0</vt:i4>
  </property>
  <property fmtid="{D5CDD505-2E9C-101B-9397-08002B2CF9AE}" pid="6" name="HyperlinksChanged">
    <vt:bool>0</vt:bool>
  </property>
  <property fmtid="{D5CDD505-2E9C-101B-9397-08002B2CF9AE}" pid="7" name="LinksUpToDate">
    <vt:bool>0</vt:bool>
  </property>
  <property fmtid="{D5CDD505-2E9C-101B-9397-08002B2CF9AE}" pid="8" name="MMClips">
    <vt:i4>0</vt:i4>
  </property>
  <property fmtid="{D5CDD505-2E9C-101B-9397-08002B2CF9AE}" pid="9" name="Notes">
    <vt:i4>30</vt:i4>
  </property>
  <property fmtid="{D5CDD505-2E9C-101B-9397-08002B2CF9AE}" pid="10" name="PresentationFormat">
    <vt:lpwstr>Diavoorstelling (4:3)</vt:lpwstr>
  </property>
  <property fmtid="{D5CDD505-2E9C-101B-9397-08002B2CF9AE}" pid="11" name="ScaleCrop">
    <vt:bool>0</vt:bool>
  </property>
  <property fmtid="{D5CDD505-2E9C-101B-9397-08002B2CF9AE}" pid="12" name="ShareDoc">
    <vt:bool>0</vt:bool>
  </property>
  <property fmtid="{D5CDD505-2E9C-101B-9397-08002B2CF9AE}" pid="13" name="Slides">
    <vt:i4>30</vt:i4>
  </property>
</Properties>
</file>