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98" d="100"/>
          <a:sy n="98" d="100"/>
        </p:scale>
        <p:origin x="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4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0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7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2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7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0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7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7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9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AA398-9918-480B-92B0-88F325B25548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1992A-6AC0-427D-9B53-1C3D8FD7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7053" y="1896893"/>
            <a:ext cx="4768617" cy="326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ghtning Bolt 9"/>
          <p:cNvSpPr/>
          <p:nvPr/>
        </p:nvSpPr>
        <p:spPr>
          <a:xfrm rot="4039063" flipH="1">
            <a:off x="3769160" y="1301108"/>
            <a:ext cx="356664" cy="3164354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0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7</cp:revision>
  <dcterms:created xsi:type="dcterms:W3CDTF">2015-09-05T19:31:37Z</dcterms:created>
  <dcterms:modified xsi:type="dcterms:W3CDTF">2015-09-05T19:42:54Z</dcterms:modified>
</cp:coreProperties>
</file>