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8" d="100"/>
          <a:sy n="98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0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7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2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7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0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7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9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flipH="1">
            <a:off x="2365315" y="1896893"/>
            <a:ext cx="5820355" cy="3268515"/>
            <a:chOff x="5301190" y="2751284"/>
            <a:chExt cx="3551590" cy="2963716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flipH="1">
              <a:off x="5301190" y="2751284"/>
              <a:ext cx="2909818" cy="2963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Lightning Bolt 9"/>
            <p:cNvSpPr/>
            <p:nvPr/>
          </p:nvSpPr>
          <p:spPr>
            <a:xfrm rot="17560937">
              <a:off x="7725631" y="2680245"/>
              <a:ext cx="323404" cy="1930894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730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4</cp:revision>
  <dcterms:created xsi:type="dcterms:W3CDTF">2015-09-05T19:31:37Z</dcterms:created>
  <dcterms:modified xsi:type="dcterms:W3CDTF">2015-09-05T19:36:05Z</dcterms:modified>
</cp:coreProperties>
</file>