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5.gif" ContentType="image/gif"/>
  <Override PartName="/ppt/media/image4.gif" ContentType="image/gif"/>
  <Override PartName="/ppt/media/image3.gif" ContentType="image/gif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 spc="-1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e-DE" sz="3200" spc="-1">
                <a:latin typeface="Arial"/>
              </a:rPr>
              <a:t>Format des Gliederungstextes durch Klicken bearbeiten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de-DE" sz="2800" spc="-1">
                <a:latin typeface="Arial"/>
              </a:rPr>
              <a:t>Zweite Gliederungsebene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e-DE" sz="2400" spc="-1">
                <a:latin typeface="Arial"/>
              </a:rPr>
              <a:t>Dritte Gliederungsebene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de-DE" sz="2000" spc="-1">
                <a:latin typeface="Arial"/>
              </a:rPr>
              <a:t>Vierte Gliederungsebene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e-DE" sz="2000" spc="-1">
                <a:latin typeface="Arial"/>
              </a:rPr>
              <a:t>Fünfte Gliederungsebene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e-DE" sz="2000" spc="-1">
                <a:latin typeface="Arial"/>
              </a:rPr>
              <a:t>Sechste Gliederungsebene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e-DE" sz="2000" spc="-1">
                <a:latin typeface="Arial"/>
              </a:rPr>
              <a:t>Siebte Gliederungsebene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de-DE" sz="1400" spc="-1">
                <a:latin typeface="Times New Roman"/>
              </a:rPr>
              <a:t>&lt;Datum/Uhrzeit&gt;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de-DE" sz="1400" spc="-1">
                <a:latin typeface="Times New Roman"/>
              </a:rPr>
              <a:t>&lt;Fußzeile&gt;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EF699EC-AC96-40A9-969F-FB4D61A7499C}" type="slidenum">
              <a:rPr lang="de-DE" sz="1400" spc="-1">
                <a:latin typeface="Times New Roman"/>
              </a:rPr>
              <a:t>&lt;Foliennummer&gt;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image" Target="../media/image4.gif"/><Relationship Id="rId3" Type="http://schemas.openxmlformats.org/officeDocument/2006/relationships/image" Target="../media/image5.gif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656000" y="2037960"/>
            <a:ext cx="6777360" cy="156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0e0eb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270000" indent="-270000">
              <a:buBlip>
                <a:blip r:embed="rId1"/>
              </a:buBlip>
            </a:pPr>
            <a:r>
              <a:rPr lang="en-US" sz="2400" spc="-1" strike="noStrike">
                <a:solidFill>
                  <a:srgbClr val="01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AAAAAAAAAAAAAAAAAAAAAAAAAAAAAAAAAAAAAAAAAAAAA</a:t>
            </a:r>
            <a:endParaRPr/>
          </a:p>
          <a:p>
            <a:pPr marL="270000" indent="-270000">
              <a:buBlip>
                <a:blip r:embed="rId2"/>
              </a:buBlip>
            </a:pPr>
            <a:r>
              <a:rPr lang="en-US" sz="2400" spc="-1" strike="noStrike">
                <a:solidFill>
                  <a:srgbClr val="01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BBBBBBBBBBBBBBBBBBBBBBBBBBBBBBBBBBBBBBBBBBBBB</a:t>
            </a:r>
            <a:endParaRPr/>
          </a:p>
          <a:p>
            <a:pPr>
              <a:buBlip>
                <a:blip r:embed="rId3"/>
              </a:buBlip>
            </a:pPr>
            <a:r>
              <a:rPr lang="en-US" sz="2400" spc="-1" strike="noStrike">
                <a:solidFill>
                  <a:srgbClr val="01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LibreOffice/5.0.1.2$Linux_X86_64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2015-09-02T12:37:13Z</dcterms:created>
  <dc:language>de-DE</dc:language>
  <dcterms:modified xsi:type="dcterms:W3CDTF">2015-09-02T12:38:09Z</dcterms:modified>
  <cp:revision>1</cp:revision>
</cp:coreProperties>
</file>