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99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75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01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04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8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16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6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10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34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55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1F56A-8B31-42B7-BE8A-A4A4AD8F79CB}" type="datetimeFigureOut">
              <a:rPr lang="de-DE" smtClean="0"/>
              <a:t>02.09.2015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810A-B558-4788-95A2-2751BFE5BA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50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utput2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752253" y="1796922"/>
            <a:ext cx="591502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8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Florian Pfaff</dc:creator>
  <cp:lastModifiedBy>Florian Pfaff</cp:lastModifiedBy>
  <cp:revision>1</cp:revision>
  <dcterms:created xsi:type="dcterms:W3CDTF">2015-09-02T11:10:11Z</dcterms:created>
  <dcterms:modified xsi:type="dcterms:W3CDTF">2015-09-02T11:10:35Z</dcterms:modified>
</cp:coreProperties>
</file>