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72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0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5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28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67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20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38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80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7BAF-2C8E-4B9C-BE5F-CA88840EC238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9D39-B29C-4603-890C-2F07A5240F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49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utput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42623" y="1550902"/>
            <a:ext cx="59150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3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Florian Pfaff</dc:creator>
  <cp:lastModifiedBy>Florian Pfaff</cp:lastModifiedBy>
  <cp:revision>1</cp:revision>
  <dcterms:created xsi:type="dcterms:W3CDTF">2015-09-02T11:09:35Z</dcterms:created>
  <dcterms:modified xsi:type="dcterms:W3CDTF">2015-09-02T11:10:04Z</dcterms:modified>
</cp:coreProperties>
</file>