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8D908-9B49-4631-88C3-EF5241F98A64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F2B67-E898-42A0-BF58-8F5F73385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199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7B013-4969-43E5-8BAD-73AD4A8B2BB1}" type="datetime1">
              <a:rPr lang="en-US" smtClean="0"/>
              <a:t>8/27/2015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Copyright©Adwaita Technologies               Conf1dential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16B6-C2DB-48E2-B638-194A75123E3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7067-A7ED-4378-80BC-7B02575021E4}" type="datetime1">
              <a:rPr lang="en-US" smtClean="0"/>
              <a:t>8/27/2015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Copyright©Adwaita Technologies               Conf1dential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16B6-C2DB-48E2-B638-194A75123E3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4921-85F4-4BF9-AE55-D7BD55B2B447}" type="datetime1">
              <a:rPr lang="en-US" smtClean="0"/>
              <a:t>8/27/2015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Copyright©Adwaita Technologies               Conf1dential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16B6-C2DB-48E2-B638-194A75123E3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8B87-D97B-46B7-9AE6-CCF0D92A4911}" type="datetime1">
              <a:rPr lang="en-US" smtClean="0"/>
              <a:t>8/27/2015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Copyright©Adwaita Technologies               Conf1dential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16B6-C2DB-48E2-B638-194A75123E3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EAE0-8DCC-46CB-9747-4C2540BE990B}" type="datetime1">
              <a:rPr lang="en-US" smtClean="0"/>
              <a:t>8/27/2015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Copyright©Adwaita Technologies               Conf1dential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16B6-C2DB-48E2-B638-194A75123E3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E2FD2-12C5-4F40-87D7-D28F5CAD102B}" type="datetime1">
              <a:rPr lang="en-US" smtClean="0"/>
              <a:t>8/27/2015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Copyright©Adwaita Technologies               Conf1dential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16B6-C2DB-48E2-B638-194A75123E3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FF90-DD43-4DF7-B0C4-BB7167AAA757}" type="datetime1">
              <a:rPr lang="en-US" smtClean="0"/>
              <a:t>8/27/2015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Copyright©Adwaita Technologies               Conf1dential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16B6-C2DB-48E2-B638-194A75123E3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C2F3-CD67-4153-844C-016C66202486}" type="datetime1">
              <a:rPr lang="en-US" smtClean="0"/>
              <a:t>8/27/2015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Copyright©Adwaita Technologies               Conf1dential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16B6-C2DB-48E2-B638-194A75123E3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DC58-F9D3-47BB-8725-C4A4D8CF4D76}" type="datetime1">
              <a:rPr lang="en-US" smtClean="0"/>
              <a:t>8/27/2015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Copyright©Adwaita Technologies               Conf1dential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16B6-C2DB-48E2-B638-194A75123E3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1BD7-98B1-47C8-9D34-376259896716}" type="datetime1">
              <a:rPr lang="en-US" smtClean="0"/>
              <a:t>8/27/2015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Copyright©Adwaita Technologies               Conf1dential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16B6-C2DB-48E2-B638-194A75123E3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42A9-41C9-454B-A37C-4CD870821625}" type="datetime1">
              <a:rPr lang="en-US" smtClean="0"/>
              <a:t>8/27/2015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Copyright©Adwaita Technologies               Conf1dential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16B6-C2DB-48E2-B638-194A75123E3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08EE6-D979-48D0-BEBC-C2E268ED6D79}" type="datetime1">
              <a:rPr lang="en-US" smtClean="0"/>
              <a:t>8/27/2015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Copyright©Adwaita Technologies               Conf1dential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316B6-C2DB-48E2-B638-194A75123E37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0" y="0"/>
            <a:ext cx="9144000" cy="107154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143644"/>
            <a:ext cx="9144000" cy="7143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ounded Rectangle 8"/>
          <p:cNvSpPr/>
          <p:nvPr/>
        </p:nvSpPr>
        <p:spPr>
          <a:xfrm>
            <a:off x="142876" y="3929066"/>
            <a:ext cx="2857488" cy="128588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ounded Rectangle 12"/>
          <p:cNvSpPr/>
          <p:nvPr/>
        </p:nvSpPr>
        <p:spPr>
          <a:xfrm>
            <a:off x="3143272" y="3929066"/>
            <a:ext cx="2857488" cy="128588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ounded Rectangle 13"/>
          <p:cNvSpPr/>
          <p:nvPr/>
        </p:nvSpPr>
        <p:spPr>
          <a:xfrm>
            <a:off x="6143636" y="3929066"/>
            <a:ext cx="2857488" cy="128588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ight Arrow 14"/>
          <p:cNvSpPr/>
          <p:nvPr/>
        </p:nvSpPr>
        <p:spPr>
          <a:xfrm>
            <a:off x="2500298" y="4357694"/>
            <a:ext cx="1071570" cy="428628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ight Arrow 15"/>
          <p:cNvSpPr/>
          <p:nvPr/>
        </p:nvSpPr>
        <p:spPr>
          <a:xfrm>
            <a:off x="5572132" y="4357694"/>
            <a:ext cx="1071570" cy="428628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357158" y="4214818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Century Gothic" pitchFamily="34" charset="0"/>
              </a:rPr>
              <a:t>Analyze</a:t>
            </a:r>
            <a:endParaRPr lang="en-IN" sz="3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8992" y="4214818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Century Gothic" pitchFamily="34" charset="0"/>
              </a:rPr>
              <a:t>Perform</a:t>
            </a:r>
            <a:endParaRPr lang="en-IN" sz="3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00826" y="4214818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Century Gothic" pitchFamily="34" charset="0"/>
              </a:rPr>
              <a:t>Deliver</a:t>
            </a:r>
            <a:endParaRPr lang="en-IN" sz="3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" y="1424076"/>
            <a:ext cx="9144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Thank You</a:t>
            </a:r>
            <a:endParaRPr lang="en-US" sz="115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Atanu</dc:creator>
  <cp:lastModifiedBy>sayantan</cp:lastModifiedBy>
  <cp:revision>58</cp:revision>
  <dcterms:created xsi:type="dcterms:W3CDTF">2015-04-24T16:59:19Z</dcterms:created>
  <dcterms:modified xsi:type="dcterms:W3CDTF">2015-08-27T05:06:50Z</dcterms:modified>
</cp:coreProperties>
</file>