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0FD79-E222-40E8-AD39-F069E6209AC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55563-06F9-4010-8C78-2D587D8C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92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5F89-9ECD-4E7B-B098-6A07A197D72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615B-8F8E-4DE8-B204-2F4E1A92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0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5F89-9ECD-4E7B-B098-6A07A197D72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615B-8F8E-4DE8-B204-2F4E1A92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4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5F89-9ECD-4E7B-B098-6A07A197D72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615B-8F8E-4DE8-B204-2F4E1A92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2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5F89-9ECD-4E7B-B098-6A07A197D72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615B-8F8E-4DE8-B204-2F4E1A92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5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5F89-9ECD-4E7B-B098-6A07A197D72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615B-8F8E-4DE8-B204-2F4E1A92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8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5F89-9ECD-4E7B-B098-6A07A197D72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615B-8F8E-4DE8-B204-2F4E1A92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5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5F89-9ECD-4E7B-B098-6A07A197D72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615B-8F8E-4DE8-B204-2F4E1A92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5F89-9ECD-4E7B-B098-6A07A197D72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615B-8F8E-4DE8-B204-2F4E1A92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3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5F89-9ECD-4E7B-B098-6A07A197D72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615B-8F8E-4DE8-B204-2F4E1A92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1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5F89-9ECD-4E7B-B098-6A07A197D72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615B-8F8E-4DE8-B204-2F4E1A92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4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5F89-9ECD-4E7B-B098-6A07A197D72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615B-8F8E-4DE8-B204-2F4E1A92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D5F89-9ECD-4E7B-B098-6A07A197D725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7615B-8F8E-4DE8-B204-2F4E1A92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6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902049"/>
              </p:ext>
            </p:extLst>
          </p:nvPr>
        </p:nvGraphicFramePr>
        <p:xfrm>
          <a:off x="1373201" y="701566"/>
          <a:ext cx="8991599" cy="12551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155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0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6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551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א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cs typeface="David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bg1"/>
                          </a:solidFill>
                          <a:effectLst/>
                        </a:rPr>
                        <a:t>ב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bg1"/>
                          </a:solidFill>
                          <a:effectLst/>
                        </a:rPr>
                        <a:t>ג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bg1"/>
                          </a:solidFill>
                          <a:effectLst/>
                        </a:rPr>
                        <a:t>ד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bg1"/>
                          </a:solidFill>
                          <a:effectLst/>
                        </a:rPr>
                        <a:t>ה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ו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42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3</cp:revision>
  <dcterms:created xsi:type="dcterms:W3CDTF">2015-08-26T12:20:14Z</dcterms:created>
  <dcterms:modified xsi:type="dcterms:W3CDTF">2015-08-26T12:27:07Z</dcterms:modified>
</cp:coreProperties>
</file>