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C390-DCA2-4C23-86EB-39F8BCA4C041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F399A-8657-4457-857D-9253D883C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296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C390-DCA2-4C23-86EB-39F8BCA4C041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F399A-8657-4457-857D-9253D883C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776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C390-DCA2-4C23-86EB-39F8BCA4C041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F399A-8657-4457-857D-9253D883C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C390-DCA2-4C23-86EB-39F8BCA4C041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F399A-8657-4457-857D-9253D883C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2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C390-DCA2-4C23-86EB-39F8BCA4C041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F399A-8657-4457-857D-9253D883C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304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C390-DCA2-4C23-86EB-39F8BCA4C041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F399A-8657-4457-857D-9253D883C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35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C390-DCA2-4C23-86EB-39F8BCA4C041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F399A-8657-4457-857D-9253D883C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57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C390-DCA2-4C23-86EB-39F8BCA4C041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F399A-8657-4457-857D-9253D883C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88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C390-DCA2-4C23-86EB-39F8BCA4C041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F399A-8657-4457-857D-9253D883C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36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C390-DCA2-4C23-86EB-39F8BCA4C041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F399A-8657-4457-857D-9253D883C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C390-DCA2-4C23-86EB-39F8BCA4C041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F399A-8657-4457-857D-9253D883C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6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BC390-DCA2-4C23-86EB-39F8BCA4C041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F399A-8657-4457-857D-9253D883C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333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 rtl="1"/>
            <a:r>
              <a:rPr lang="en-US" dirty="0" err="1" smtClean="0"/>
              <a:t>aaa</a:t>
            </a:r>
            <a:r>
              <a:rPr lang="he-IL" dirty="0"/>
              <a:t> </a:t>
            </a:r>
            <a:r>
              <a:rPr lang="he-IL" dirty="0" smtClean="0"/>
              <a:t>בבב (</a:t>
            </a:r>
            <a:r>
              <a:rPr lang="en-US" dirty="0" err="1" smtClean="0"/>
              <a:t>bbb</a:t>
            </a:r>
            <a:r>
              <a:rPr lang="he-IL" dirty="0" smtClean="0"/>
              <a:t>).</a:t>
            </a:r>
          </a:p>
          <a:p>
            <a:pPr algn="r" rtl="1"/>
            <a:r>
              <a:rPr lang="he-IL" dirty="0" smtClean="0"/>
              <a:t>אאא </a:t>
            </a:r>
            <a:r>
              <a:rPr lang="en-US" dirty="0" err="1" smtClean="0"/>
              <a:t>aaa</a:t>
            </a:r>
            <a:r>
              <a:rPr lang="he-IL" dirty="0" smtClean="0"/>
              <a:t> בבב (</a:t>
            </a:r>
            <a:r>
              <a:rPr lang="en-US" dirty="0" err="1" smtClean="0"/>
              <a:t>bbb</a:t>
            </a:r>
            <a:r>
              <a:rPr lang="he-IL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14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</dc:creator>
  <cp:lastModifiedBy>me</cp:lastModifiedBy>
  <cp:revision>1</cp:revision>
  <dcterms:created xsi:type="dcterms:W3CDTF">2015-07-12T23:55:53Z</dcterms:created>
  <dcterms:modified xsi:type="dcterms:W3CDTF">2015-07-12T23:56:05Z</dcterms:modified>
</cp:coreProperties>
</file>