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subtitle style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6/21/15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69FB47B-389D-41FB-AABD-64075A5D92BD}" type="slidenum">
              <a:rPr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286000" y="1181160"/>
            <a:ext cx="1980720" cy="2615760"/>
          </a:xfrm>
          <a:prstGeom prst="triangle">
            <a:avLst>
              <a:gd name="adj" fmla="val 5000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LibreOfficeDev/5.1.0.0.alpha1$Windows_x86 LibreOffice_project/46564fd97308ce070248482ad65a311a329a2b76</Application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2015-06-21T07:36:01Z</dcterms:created>
  <dc:creator>admin</dc:creator>
  <dc:language>en-US</dc:language>
  <cp:lastModifiedBy>admin</cp:lastModifiedBy>
  <dcterms:modified xsi:type="dcterms:W3CDTF">2015-06-21T07:36:10Z</dcterms:modified>
  <cp:revision>1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