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788F566-E949-49C8-83DB-321808B3E45B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651760" y="2194560"/>
            <a:ext cx="2926080" cy="18288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