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483948D1-BF0D-4F42-B4CE-6774B80A0E3F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291840" y="1920240"/>
            <a:ext cx="4206240" cy="2103120"/>
          </a:xfr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LibreOfficeDev/5.1.0.0.alpha1$Windows_x86 LibreOffice_project/21a6b99748db8a970ef7dc90d40e07901135b89a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2015-06-11T01:39:45Z</dcterms:created>
  <dc:language>en-US</dc:language>
  <dcterms:modified xsi:type="dcterms:W3CDTF">2015-06-11T01:40:14Z</dcterms:modified>
  <cp:revision>1</cp:revision>
</cp:coreProperties>
</file>