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1E59-5C24-4895-91C5-693F14C09B3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592-9473-46F6-8BFA-519D7D73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9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1E59-5C24-4895-91C5-693F14C09B3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592-9473-46F6-8BFA-519D7D73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1E59-5C24-4895-91C5-693F14C09B3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592-9473-46F6-8BFA-519D7D73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1E59-5C24-4895-91C5-693F14C09B3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592-9473-46F6-8BFA-519D7D73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9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1E59-5C24-4895-91C5-693F14C09B3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592-9473-46F6-8BFA-519D7D73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4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1E59-5C24-4895-91C5-693F14C09B3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592-9473-46F6-8BFA-519D7D73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0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1E59-5C24-4895-91C5-693F14C09B3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592-9473-46F6-8BFA-519D7D73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6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1E59-5C24-4895-91C5-693F14C09B3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592-9473-46F6-8BFA-519D7D73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8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1E59-5C24-4895-91C5-693F14C09B3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592-9473-46F6-8BFA-519D7D73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2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1E59-5C24-4895-91C5-693F14C09B3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592-9473-46F6-8BFA-519D7D73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4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1E59-5C24-4895-91C5-693F14C09B3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C592-9473-46F6-8BFA-519D7D73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4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61E59-5C24-4895-91C5-693F14C09B3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DC592-9473-46F6-8BFA-519D7D73F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2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0000" y="762000"/>
            <a:ext cx="116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0800000">
            <a:off x="2959100" y="1447800"/>
            <a:ext cx="330200" cy="584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8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2015-06-11T05:21:03Z</dcterms:created>
  <dcterms:modified xsi:type="dcterms:W3CDTF">2015-06-11T05:21:18Z</dcterms:modified>
</cp:coreProperties>
</file>