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ppt/comments/comment3.xml" ContentType="application/vnd.openxmlformats-officedocument.presentationml.comments+xml"/>
  <Override PartName="/ppt/notesSlides/notesSlide4.xml" ContentType="application/vnd.openxmlformats-officedocument.presentationml.notesSlide+xml"/>
  <Override PartName="/ppt/comments/comment4.xml" ContentType="application/vnd.openxmlformats-officedocument.presentationml.comments+xml"/>
  <Override PartName="/ppt/notesSlides/notesSlide5.xml" ContentType="application/vnd.openxmlformats-officedocument.presentationml.notesSlide+xml"/>
  <Override PartName="/ppt/comments/comment5.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6.xml" ContentType="application/vnd.openxmlformats-officedocument.presentationml.comments+xml"/>
  <Override PartName="/ppt/notesSlides/notesSlide8.xml" ContentType="application/vnd.openxmlformats-officedocument.presentationml.notesSlide+xml"/>
  <Override PartName="/ppt/comments/comment7.xml" ContentType="application/vnd.openxmlformats-officedocument.presentationml.comments+xml"/>
  <Override PartName="/ppt/notesSlides/notesSlide9.xml" ContentType="application/vnd.openxmlformats-officedocument.presentationml.notesSlide+xml"/>
  <Override PartName="/ppt/comments/comment8.xml" ContentType="application/vnd.openxmlformats-officedocument.presentationml.comments+xml"/>
  <Override PartName="/ppt/notesSlides/notesSlide10.xml" ContentType="application/vnd.openxmlformats-officedocument.presentationml.notesSlide+xml"/>
  <Override PartName="/ppt/comments/comment9.xml" ContentType="application/vnd.openxmlformats-officedocument.presentationml.comments+xml"/>
  <Override PartName="/ppt/notesSlides/notesSlide11.xml" ContentType="application/vnd.openxmlformats-officedocument.presentationml.notesSlide+xml"/>
  <Override PartName="/ppt/comments/comment10.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4"/>
  </p:notesMasterIdLst>
  <p:sldIdLst>
    <p:sldId id="256" r:id="rId3"/>
    <p:sldId id="257" r:id="rId4"/>
    <p:sldId id="258" r:id="rId5"/>
    <p:sldId id="259" r:id="rId6"/>
    <p:sldId id="260" r:id="rId7"/>
    <p:sldId id="261" r:id="rId8"/>
    <p:sldId id="262" r:id="rId9"/>
    <p:sldId id="263" r:id="rId10"/>
    <p:sldId id="264" r:id="rId11"/>
    <p:sldId id="269" r:id="rId12"/>
    <p:sldId id="272" r:id="rId13"/>
  </p:sldIdLst>
  <p:sldSz cx="10080625" cy="7559675"/>
  <p:notesSz cx="7559675" cy="10691813"/>
  <p:defaultTextStyle>
    <a:defPPr>
      <a:defRPr lang="en-GB"/>
    </a:defPPr>
    <a:lvl1pPr algn="l" defTabSz="449263" rtl="0" fontAlgn="base" hangingPunct="0">
      <a:lnSpc>
        <a:spcPct val="94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1pPr>
    <a:lvl2pPr marL="742950" indent="-285750" algn="l" defTabSz="449263" rtl="0" fontAlgn="base" hangingPunct="0">
      <a:lnSpc>
        <a:spcPct val="94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2pPr>
    <a:lvl3pPr marL="1143000" indent="-228600" algn="l" defTabSz="449263" rtl="0" fontAlgn="base" hangingPunct="0">
      <a:lnSpc>
        <a:spcPct val="94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3pPr>
    <a:lvl4pPr marL="1600200" indent="-228600" algn="l" defTabSz="449263" rtl="0" fontAlgn="base" hangingPunct="0">
      <a:lnSpc>
        <a:spcPct val="94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4pPr>
    <a:lvl5pPr marL="2057400" indent="-228600" algn="l" defTabSz="449263" rtl="0" fontAlgn="base" hangingPunct="0">
      <a:lnSpc>
        <a:spcPct val="94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eel" initials="N" lastIdx="2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7" d="100"/>
          <a:sy n="37" d="100"/>
        </p:scale>
        <p:origin x="-1104"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5-05-03T10:02:15.691" idx="1">
    <p:pos x="5645" y="3053"/>
    <p:text>
If this is a part of the company name, its fine. If this is an adjective/attribute, it shouldn't be in the first slide...</p:text>
  </p:cm>
</p:cmLst>
</file>

<file path=ppt/comments/comment10.xml><?xml version="1.0" encoding="utf-8"?>
<p:cmLst xmlns:a="http://schemas.openxmlformats.org/drawingml/2006/main" xmlns:r="http://schemas.openxmlformats.org/officeDocument/2006/relationships" xmlns:p="http://schemas.openxmlformats.org/presentationml/2006/main">
  <p:cm authorId="0" dt="2015-05-03T10:29:25.713" idx="24">
    <p:pos x="6086" y="2218"/>
    <p:text>use consistent formatting</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5-05-03T10:02:43.396" idx="2">
    <p:pos x="2429" y="2438"/>
    <p:text>? not required</p:text>
  </p:cm>
  <p:cm authorId="0" dt="2015-05-03T10:14:26.242" idx="12">
    <p:pos x="2698" y="1728"/>
    <p:text>this should come before 'Our Domain'</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5-05-03T10:04:02.505" idx="3">
    <p:pos x="4128" y="1354"/>
    <p:text/>
  </p:cm>
  <p:cm authorId="0" dt="2015-05-03T10:07:48.404" idx="4">
    <p:pos x="5203" y="2314"/>
    <p:text>Possibly Man Hours will be better.
e.g if you have 3 members in your team with over 7 years of experience, then you can claim:
3 * 7 * 2000 = 42000 Man Hours (or Approximately 50000 Man Hours of indutry expereince)</p:text>
  </p:cm>
  <p:cm authorId="0" dt="2015-05-03T10:09:28.885" idx="5">
    <p:pos x="5318" y="2995"/>
    <p:text>Are you providing details fo certifications later?</p:text>
  </p:cm>
  <p:cm authorId="0" dt="2015-05-03T10:11:14.272" idx="7">
    <p:pos x="5885" y="950"/>
    <p:text/>
  </p:cm>
  <p:cm authorId="0" dt="2015-05-03T10:11:35.707" idx="8">
    <p:pos x="5885" y="1354"/>
    <p:text>use consistent bullets</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5-05-03T10:10:24.315" idx="6">
    <p:pos x="4214" y="1008"/>
    <p:text>If this is not elaborated later, then you might want to use the full description instead of abbreviation</p:text>
  </p:cm>
  <p:cm authorId="0" dt="2015-05-03T10:11:49.240" idx="9">
    <p:pos x="5962" y="1008"/>
    <p:text>use consistent bullets</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15-05-03T10:13:05.196" idx="10">
    <p:pos x="3610" y="1517"/>
    <p:text>use a similar bullet</p:text>
  </p:cm>
  <p:cm authorId="0" dt="2015-05-03T10:13:42.791" idx="11">
    <p:pos x="4742" y="384"/>
    <p:text>mission and vission both sounds almost the same.</p:text>
  </p:cm>
</p:cmLst>
</file>

<file path=ppt/comments/comment6.xml><?xml version="1.0" encoding="utf-8"?>
<p:cmLst xmlns:a="http://schemas.openxmlformats.org/drawingml/2006/main" xmlns:r="http://schemas.openxmlformats.org/officeDocument/2006/relationships" xmlns:p="http://schemas.openxmlformats.org/presentationml/2006/main">
  <p:cm authorId="0" dt="2015-05-03T10:16:35.306" idx="13">
    <p:pos x="2899" y="1642"/>
    <p:text>Do you have successful project references to back this statement...
You might want to say: "Endeavours to be the best in class service"</p:text>
  </p:cm>
  <p:cm authorId="0" dt="2015-05-03T10:18:06.523" idx="15">
    <p:pos x="3638" y="960"/>
    <p:text>With this statement you will be segmenting yourself only for start up customers?</p:text>
  </p:cm>
  <p:cm authorId="0" dt="2015-05-03T10:18:43.232" idx="16">
    <p:pos x="1958" y="2323"/>
    <p:text>do you have examples in mind (you dont need project references, but you need to have examples of innovative ideas to back this claim)</p:text>
  </p:cm>
  <p:cm authorId="0" dt="2015-05-03T10:19:06.385" idx="17">
    <p:pos x="2544" y="3005"/>
    <p:text>might want to give the certification names here</p:text>
  </p:cm>
  <p:cm authorId="0" dt="2015-05-03T10:20:54.638" idx="18">
    <p:pos x="4435" y="3350"/>
    <p:text>do you have any existing Client Satisfaction Index (e.g. written feedback from a customer) to make this statement.</p:text>
  </p:cm>
</p:cmLst>
</file>

<file path=ppt/comments/comment7.xml><?xml version="1.0" encoding="utf-8"?>
<p:cmLst xmlns:a="http://schemas.openxmlformats.org/drawingml/2006/main" xmlns:r="http://schemas.openxmlformats.org/officeDocument/2006/relationships" xmlns:p="http://schemas.openxmlformats.org/presentationml/2006/main">
  <p:cm authorId="0" dt="2015-05-03T10:22:02.515" idx="19">
    <p:pos x="4339" y="384"/>
    <p:text>Please be sure that your prospective customer isn't able to easily find this on google search...</p:text>
  </p:cm>
</p:cmLst>
</file>

<file path=ppt/comments/comment8.xml><?xml version="1.0" encoding="utf-8"?>
<p:cmLst xmlns:a="http://schemas.openxmlformats.org/drawingml/2006/main" xmlns:r="http://schemas.openxmlformats.org/officeDocument/2006/relationships" xmlns:p="http://schemas.openxmlformats.org/presentationml/2006/main">
  <p:cm authorId="0" dt="2015-05-03T10:24:52.282" idx="20">
    <p:pos x="5206" y="545"/>
    <p:text>General Comment: In all the slide, you might want to keep the footer and page number at the bottom end of the page. This will give you more space to put in valuable information...</p:text>
  </p:cm>
</p:cmLst>
</file>

<file path=ppt/comments/comment9.xml><?xml version="1.0" encoding="utf-8"?>
<p:cmLst xmlns:a="http://schemas.openxmlformats.org/drawingml/2006/main" xmlns:r="http://schemas.openxmlformats.org/officeDocument/2006/relationships" xmlns:p="http://schemas.openxmlformats.org/presentationml/2006/main">
  <p:cm authorId="0" dt="2015-05-03T10:27:28.624" idx="21">
    <p:pos x="4589" y="384"/>
    <p:text>Slides 9 - 13 are already your offerings.
You might want to rename this slide as Value Added offerings, etc.. etc...</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Rot="1" noChangeAspect="1" noChangeArrowheads="1"/>
          </p:cNvSpPr>
          <p:nvPr>
            <p:ph type="sldImg"/>
          </p:nvPr>
        </p:nvSpPr>
        <p:spPr bwMode="auto">
          <a:xfrm>
            <a:off x="1106488" y="812800"/>
            <a:ext cx="5343525" cy="4006850"/>
          </a:xfrm>
          <a:prstGeom prst="rect">
            <a:avLst/>
          </a:prstGeom>
          <a:noFill/>
          <a:ln w="9525" cap="flat">
            <a:noFill/>
            <a:round/>
            <a:headEnd/>
            <a:tailEnd/>
          </a:ln>
          <a:effectLst/>
        </p:spPr>
      </p:sp>
      <p:sp>
        <p:nvSpPr>
          <p:cNvPr id="3074" name="Rectangle 2"/>
          <p:cNvSpPr>
            <a:spLocks noGrp="1" noChangeArrowheads="1"/>
          </p:cNvSpPr>
          <p:nvPr>
            <p:ph type="body"/>
          </p:nvPr>
        </p:nvSpPr>
        <p:spPr bwMode="auto">
          <a:xfrm>
            <a:off x="755650" y="5078413"/>
            <a:ext cx="6046788" cy="4810125"/>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p>
            <a:pPr lvl="0"/>
            <a:endParaRPr lang="en-US" smtClean="0"/>
          </a:p>
        </p:txBody>
      </p:sp>
      <p:sp>
        <p:nvSpPr>
          <p:cNvPr id="3075" name="Rectangle 3"/>
          <p:cNvSpPr>
            <a:spLocks noGrp="1" noChangeArrowheads="1"/>
          </p:cNvSpPr>
          <p:nvPr>
            <p:ph type="hdr"/>
          </p:nvPr>
        </p:nvSpPr>
        <p:spPr bwMode="auto">
          <a:xfrm>
            <a:off x="0" y="0"/>
            <a:ext cx="3279775" cy="533400"/>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nSpc>
                <a:spcPct val="93000"/>
              </a:lnSpc>
              <a:tabLst>
                <a:tab pos="449263" algn="l"/>
                <a:tab pos="898525" algn="l"/>
                <a:tab pos="1347788" algn="l"/>
                <a:tab pos="1797050" algn="l"/>
                <a:tab pos="2246313" algn="l"/>
                <a:tab pos="2695575" algn="l"/>
                <a:tab pos="3144838" algn="l"/>
              </a:tabLst>
              <a:defRPr sz="1400">
                <a:solidFill>
                  <a:srgbClr val="000000"/>
                </a:solidFill>
                <a:latin typeface="Times New Roman" pitchFamily="16" charset="0"/>
                <a:ea typeface="DejaVu Sans" charset="0"/>
                <a:cs typeface="DejaVu Sans" charset="0"/>
              </a:defRPr>
            </a:lvl1pPr>
          </a:lstStyle>
          <a:p>
            <a:endParaRPr lang="en-IN"/>
          </a:p>
        </p:txBody>
      </p:sp>
      <p:sp>
        <p:nvSpPr>
          <p:cNvPr id="3076" name="Rectangle 4"/>
          <p:cNvSpPr>
            <a:spLocks noGrp="1" noChangeArrowheads="1"/>
          </p:cNvSpPr>
          <p:nvPr>
            <p:ph type="dt"/>
          </p:nvPr>
        </p:nvSpPr>
        <p:spPr bwMode="auto">
          <a:xfrm>
            <a:off x="4278313" y="0"/>
            <a:ext cx="3279775" cy="533400"/>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lnSpc>
                <a:spcPct val="93000"/>
              </a:lnSpc>
              <a:tabLst>
                <a:tab pos="449263" algn="l"/>
                <a:tab pos="898525" algn="l"/>
                <a:tab pos="1347788" algn="l"/>
                <a:tab pos="1797050" algn="l"/>
                <a:tab pos="2246313" algn="l"/>
                <a:tab pos="2695575" algn="l"/>
                <a:tab pos="3144838" algn="l"/>
              </a:tabLst>
              <a:defRPr sz="1400">
                <a:solidFill>
                  <a:srgbClr val="000000"/>
                </a:solidFill>
                <a:latin typeface="Times New Roman" pitchFamily="16" charset="0"/>
                <a:ea typeface="DejaVu Sans" charset="0"/>
                <a:cs typeface="DejaVu Sans" charset="0"/>
              </a:defRPr>
            </a:lvl1pPr>
          </a:lstStyle>
          <a:p>
            <a:endParaRPr lang="en-IN"/>
          </a:p>
        </p:txBody>
      </p:sp>
      <p:sp>
        <p:nvSpPr>
          <p:cNvPr id="3077" name="Rectangle 5"/>
          <p:cNvSpPr>
            <a:spLocks noGrp="1" noChangeArrowheads="1"/>
          </p:cNvSpPr>
          <p:nvPr>
            <p:ph type="ftr"/>
          </p:nvPr>
        </p:nvSpPr>
        <p:spPr bwMode="auto">
          <a:xfrm>
            <a:off x="0" y="10156825"/>
            <a:ext cx="3279775" cy="533400"/>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nSpc>
                <a:spcPct val="93000"/>
              </a:lnSpc>
              <a:tabLst>
                <a:tab pos="449263" algn="l"/>
                <a:tab pos="898525" algn="l"/>
                <a:tab pos="1347788" algn="l"/>
                <a:tab pos="1797050" algn="l"/>
                <a:tab pos="2246313" algn="l"/>
                <a:tab pos="2695575" algn="l"/>
                <a:tab pos="3144838" algn="l"/>
              </a:tabLst>
              <a:defRPr sz="1400">
                <a:solidFill>
                  <a:srgbClr val="000000"/>
                </a:solidFill>
                <a:latin typeface="Times New Roman" pitchFamily="16" charset="0"/>
                <a:ea typeface="DejaVu Sans" charset="0"/>
                <a:cs typeface="DejaVu Sans" charset="0"/>
              </a:defRPr>
            </a:lvl1pPr>
          </a:lstStyle>
          <a:p>
            <a:endParaRPr lang="en-IN"/>
          </a:p>
        </p:txBody>
      </p:sp>
      <p:sp>
        <p:nvSpPr>
          <p:cNvPr id="3078" name="Rectangle 6"/>
          <p:cNvSpPr>
            <a:spLocks noGrp="1" noChangeArrowheads="1"/>
          </p:cNvSpPr>
          <p:nvPr>
            <p:ph type="sldNum"/>
          </p:nvPr>
        </p:nvSpPr>
        <p:spPr bwMode="auto">
          <a:xfrm>
            <a:off x="4278313" y="10156825"/>
            <a:ext cx="3279775" cy="533400"/>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gn="r">
              <a:lnSpc>
                <a:spcPct val="93000"/>
              </a:lnSpc>
              <a:tabLst>
                <a:tab pos="449263" algn="l"/>
                <a:tab pos="898525" algn="l"/>
                <a:tab pos="1347788" algn="l"/>
                <a:tab pos="1797050" algn="l"/>
                <a:tab pos="2246313" algn="l"/>
                <a:tab pos="2695575" algn="l"/>
                <a:tab pos="3144838" algn="l"/>
              </a:tabLst>
              <a:defRPr sz="1400">
                <a:solidFill>
                  <a:srgbClr val="000000"/>
                </a:solidFill>
                <a:latin typeface="Times New Roman" pitchFamily="16" charset="0"/>
                <a:ea typeface="DejaVu Sans" charset="0"/>
                <a:cs typeface="DejaVu Sans" charset="0"/>
              </a:defRPr>
            </a:lvl1pPr>
          </a:lstStyle>
          <a:p>
            <a:fld id="{0351DE16-66C3-444F-B2C5-DCA58C833ECC}" type="slidenum">
              <a:rPr lang="en-IN"/>
              <a:pPr/>
              <a:t>‹#›</a:t>
            </a:fld>
            <a:endParaRPr lang="en-IN"/>
          </a:p>
        </p:txBody>
      </p:sp>
    </p:spTree>
    <p:extLst>
      <p:ext uri="{BB962C8B-B14F-4D97-AF65-F5344CB8AC3E}">
        <p14:creationId xmlns:p14="http://schemas.microsoft.com/office/powerpoint/2010/main" val="400209940"/>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8816C42-66F7-4360-BC90-209CF38638C0}" type="slidenum">
              <a:rPr lang="en-IN"/>
              <a:pPr/>
              <a:t>1</a:t>
            </a:fld>
            <a:endParaRPr lang="en-IN"/>
          </a:p>
        </p:txBody>
      </p:sp>
      <p:sp>
        <p:nvSpPr>
          <p:cNvPr id="22529"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2530"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6AE83B7-D901-4E95-9E69-A296E41C3EE2}" type="slidenum">
              <a:rPr lang="en-IN"/>
              <a:pPr/>
              <a:t>10</a:t>
            </a:fld>
            <a:endParaRPr lang="en-IN"/>
          </a:p>
        </p:txBody>
      </p:sp>
      <p:sp>
        <p:nvSpPr>
          <p:cNvPr id="358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35842"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BF46187-0649-440D-86E4-9B25AF8FE35C}" type="slidenum">
              <a:rPr lang="en-IN"/>
              <a:pPr/>
              <a:t>11</a:t>
            </a:fld>
            <a:endParaRPr lang="en-IN"/>
          </a:p>
        </p:txBody>
      </p:sp>
      <p:sp>
        <p:nvSpPr>
          <p:cNvPr id="38913"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38914"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B46E29C-E571-4BC8-9CBC-4262DBC635A6}" type="slidenum">
              <a:rPr lang="en-IN"/>
              <a:pPr/>
              <a:t>2</a:t>
            </a:fld>
            <a:endParaRPr lang="en-IN"/>
          </a:p>
        </p:txBody>
      </p:sp>
      <p:sp>
        <p:nvSpPr>
          <p:cNvPr id="23553"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3554"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D826EE9-7802-4F75-B60D-90242302448C}" type="slidenum">
              <a:rPr lang="en-IN"/>
              <a:pPr/>
              <a:t>3</a:t>
            </a:fld>
            <a:endParaRPr lang="en-IN"/>
          </a:p>
        </p:txBody>
      </p:sp>
      <p:sp>
        <p:nvSpPr>
          <p:cNvPr id="24577"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4578"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A77E852-F70F-4BB3-BAD5-7C2ADB986BC4}" type="slidenum">
              <a:rPr lang="en-IN"/>
              <a:pPr/>
              <a:t>4</a:t>
            </a:fld>
            <a:endParaRPr lang="en-IN"/>
          </a:p>
        </p:txBody>
      </p:sp>
      <p:sp>
        <p:nvSpPr>
          <p:cNvPr id="2560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5602"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A937F9B-F1A2-445E-A1CC-3CFE06891E1D}" type="slidenum">
              <a:rPr lang="en-IN"/>
              <a:pPr/>
              <a:t>5</a:t>
            </a:fld>
            <a:endParaRPr lang="en-IN"/>
          </a:p>
        </p:txBody>
      </p:sp>
      <p:sp>
        <p:nvSpPr>
          <p:cNvPr id="26625"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6626"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909C708-3FE3-4756-A352-B7F91BCF7331}" type="slidenum">
              <a:rPr lang="en-IN"/>
              <a:pPr/>
              <a:t>6</a:t>
            </a:fld>
            <a:endParaRPr lang="en-IN"/>
          </a:p>
        </p:txBody>
      </p:sp>
      <p:sp>
        <p:nvSpPr>
          <p:cNvPr id="27649"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7650"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9B1225D-2B7B-458D-93E7-36A9050F9585}" type="slidenum">
              <a:rPr lang="en-IN"/>
              <a:pPr/>
              <a:t>7</a:t>
            </a:fld>
            <a:endParaRPr lang="en-IN"/>
          </a:p>
        </p:txBody>
      </p:sp>
      <p:sp>
        <p:nvSpPr>
          <p:cNvPr id="28673"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8674"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B9B5B22-2CDE-4077-BED9-109575D9BAD2}" type="slidenum">
              <a:rPr lang="en-IN"/>
              <a:pPr/>
              <a:t>8</a:t>
            </a:fld>
            <a:endParaRPr lang="en-IN"/>
          </a:p>
        </p:txBody>
      </p:sp>
      <p:sp>
        <p:nvSpPr>
          <p:cNvPr id="29697"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9698"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60EEDBB-1E03-46CA-AA54-6BAC276E40E7}" type="slidenum">
              <a:rPr lang="en-IN"/>
              <a:pPr/>
              <a:t>9</a:t>
            </a:fld>
            <a:endParaRPr lang="en-IN"/>
          </a:p>
        </p:txBody>
      </p:sp>
      <p:sp>
        <p:nvSpPr>
          <p:cNvPr id="3072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30722"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endParaRPr lang="en-IN"/>
          </a:p>
        </p:txBody>
      </p:sp>
      <p:sp>
        <p:nvSpPr>
          <p:cNvPr id="5" name="Footer Placeholder 4"/>
          <p:cNvSpPr>
            <a:spLocks noGrp="1"/>
          </p:cNvSpPr>
          <p:nvPr>
            <p:ph type="ftr" idx="11"/>
          </p:nvPr>
        </p:nvSpPr>
        <p:spPr/>
        <p:txBody>
          <a:bodyPr/>
          <a:lstStyle>
            <a:lvl1pPr>
              <a:defRPr/>
            </a:lvl1pPr>
          </a:lstStyle>
          <a:p>
            <a:r>
              <a:rPr lang="en-IN" smtClean="0"/>
              <a:t>© Adwaita Technologies     Confidential</a:t>
            </a:r>
            <a:endParaRPr lang="en-IN"/>
          </a:p>
        </p:txBody>
      </p:sp>
      <p:sp>
        <p:nvSpPr>
          <p:cNvPr id="6" name="Slide Number Placeholder 5"/>
          <p:cNvSpPr>
            <a:spLocks noGrp="1"/>
          </p:cNvSpPr>
          <p:nvPr>
            <p:ph type="sldNum" idx="12"/>
          </p:nvPr>
        </p:nvSpPr>
        <p:spPr/>
        <p:txBody>
          <a:bodyPr/>
          <a:lstStyle>
            <a:lvl1pPr>
              <a:defRPr/>
            </a:lvl1pPr>
          </a:lstStyle>
          <a:p>
            <a:fld id="{DDF6FFB5-DB4C-4FC4-BED2-6F8A2E0D30B8}" type="slidenum">
              <a:rPr lang="en-IN"/>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endParaRPr lang="en-IN"/>
          </a:p>
        </p:txBody>
      </p:sp>
      <p:sp>
        <p:nvSpPr>
          <p:cNvPr id="5" name="Footer Placeholder 4"/>
          <p:cNvSpPr>
            <a:spLocks noGrp="1"/>
          </p:cNvSpPr>
          <p:nvPr>
            <p:ph type="ftr" idx="11"/>
          </p:nvPr>
        </p:nvSpPr>
        <p:spPr/>
        <p:txBody>
          <a:bodyPr/>
          <a:lstStyle>
            <a:lvl1pPr>
              <a:defRPr/>
            </a:lvl1pPr>
          </a:lstStyle>
          <a:p>
            <a:r>
              <a:rPr lang="en-IN" smtClean="0"/>
              <a:t>© Adwaita Technologies     Confidential</a:t>
            </a:r>
            <a:endParaRPr lang="en-IN"/>
          </a:p>
        </p:txBody>
      </p:sp>
      <p:sp>
        <p:nvSpPr>
          <p:cNvPr id="6" name="Slide Number Placeholder 5"/>
          <p:cNvSpPr>
            <a:spLocks noGrp="1"/>
          </p:cNvSpPr>
          <p:nvPr>
            <p:ph type="sldNum" idx="12"/>
          </p:nvPr>
        </p:nvSpPr>
        <p:spPr/>
        <p:txBody>
          <a:bodyPr/>
          <a:lstStyle>
            <a:lvl1pPr>
              <a:defRPr/>
            </a:lvl1pPr>
          </a:lstStyle>
          <a:p>
            <a:fld id="{39833A62-00CA-4BB6-BBA5-4826F5BC1059}" type="slidenum">
              <a:rPr lang="en-IN"/>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01625"/>
            <a:ext cx="2266950" cy="58499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03238" y="301625"/>
            <a:ext cx="6650037" cy="58499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endParaRPr lang="en-IN"/>
          </a:p>
        </p:txBody>
      </p:sp>
      <p:sp>
        <p:nvSpPr>
          <p:cNvPr id="5" name="Footer Placeholder 4"/>
          <p:cNvSpPr>
            <a:spLocks noGrp="1"/>
          </p:cNvSpPr>
          <p:nvPr>
            <p:ph type="ftr" idx="11"/>
          </p:nvPr>
        </p:nvSpPr>
        <p:spPr/>
        <p:txBody>
          <a:bodyPr/>
          <a:lstStyle>
            <a:lvl1pPr>
              <a:defRPr/>
            </a:lvl1pPr>
          </a:lstStyle>
          <a:p>
            <a:r>
              <a:rPr lang="en-IN" smtClean="0"/>
              <a:t>© Adwaita Technologies     Confidential</a:t>
            </a:r>
            <a:endParaRPr lang="en-IN"/>
          </a:p>
        </p:txBody>
      </p:sp>
      <p:sp>
        <p:nvSpPr>
          <p:cNvPr id="6" name="Slide Number Placeholder 5"/>
          <p:cNvSpPr>
            <a:spLocks noGrp="1"/>
          </p:cNvSpPr>
          <p:nvPr>
            <p:ph type="sldNum" idx="12"/>
          </p:nvPr>
        </p:nvSpPr>
        <p:spPr/>
        <p:txBody>
          <a:bodyPr/>
          <a:lstStyle>
            <a:lvl1pPr>
              <a:defRPr/>
            </a:lvl1pPr>
          </a:lstStyle>
          <a:p>
            <a:fld id="{EFE181CD-6C94-45E4-9C25-AEB082DDC562}" type="slidenum">
              <a:rPr lang="en-IN"/>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endParaRPr lang="en-IN"/>
          </a:p>
        </p:txBody>
      </p:sp>
      <p:sp>
        <p:nvSpPr>
          <p:cNvPr id="5" name="Footer Placeholder 4"/>
          <p:cNvSpPr>
            <a:spLocks noGrp="1"/>
          </p:cNvSpPr>
          <p:nvPr>
            <p:ph type="ftr" idx="11"/>
          </p:nvPr>
        </p:nvSpPr>
        <p:spPr/>
        <p:txBody>
          <a:bodyPr/>
          <a:lstStyle>
            <a:lvl1pPr>
              <a:defRPr/>
            </a:lvl1pPr>
          </a:lstStyle>
          <a:p>
            <a:r>
              <a:rPr lang="en-IN" smtClean="0"/>
              <a:t>© Adwaita Technologies     Confidential</a:t>
            </a:r>
            <a:endParaRPr lang="en-IN"/>
          </a:p>
        </p:txBody>
      </p:sp>
      <p:sp>
        <p:nvSpPr>
          <p:cNvPr id="6" name="Slide Number Placeholder 5"/>
          <p:cNvSpPr>
            <a:spLocks noGrp="1"/>
          </p:cNvSpPr>
          <p:nvPr>
            <p:ph type="sldNum" idx="12"/>
          </p:nvPr>
        </p:nvSpPr>
        <p:spPr/>
        <p:txBody>
          <a:bodyPr/>
          <a:lstStyle>
            <a:lvl1pPr>
              <a:defRPr/>
            </a:lvl1pPr>
          </a:lstStyle>
          <a:p>
            <a:fld id="{B3AB6EA5-A6FF-4CC9-A609-34C9C05E9138}" type="slidenum">
              <a:rPr lang="en-IN"/>
              <a:pPr/>
              <a:t>‹#›</a:t>
            </a:fld>
            <a:endParaRPr lang="en-I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endParaRPr lang="en-IN"/>
          </a:p>
        </p:txBody>
      </p:sp>
      <p:sp>
        <p:nvSpPr>
          <p:cNvPr id="5" name="Footer Placeholder 4"/>
          <p:cNvSpPr>
            <a:spLocks noGrp="1"/>
          </p:cNvSpPr>
          <p:nvPr>
            <p:ph type="ftr" idx="11"/>
          </p:nvPr>
        </p:nvSpPr>
        <p:spPr/>
        <p:txBody>
          <a:bodyPr/>
          <a:lstStyle>
            <a:lvl1pPr>
              <a:defRPr/>
            </a:lvl1pPr>
          </a:lstStyle>
          <a:p>
            <a:r>
              <a:rPr lang="en-IN" smtClean="0"/>
              <a:t>© Adwaita Technologies     Confidential</a:t>
            </a:r>
            <a:endParaRPr lang="en-IN"/>
          </a:p>
        </p:txBody>
      </p:sp>
      <p:sp>
        <p:nvSpPr>
          <p:cNvPr id="6" name="Slide Number Placeholder 5"/>
          <p:cNvSpPr>
            <a:spLocks noGrp="1"/>
          </p:cNvSpPr>
          <p:nvPr>
            <p:ph type="sldNum" idx="12"/>
          </p:nvPr>
        </p:nvSpPr>
        <p:spPr/>
        <p:txBody>
          <a:bodyPr/>
          <a:lstStyle>
            <a:lvl1pPr>
              <a:defRPr/>
            </a:lvl1pPr>
          </a:lstStyle>
          <a:p>
            <a:fld id="{BBD4779A-91C9-4169-A2F5-FCD15376BD51}" type="slidenum">
              <a:rPr lang="en-IN"/>
              <a:pPr/>
              <a:t>‹#›</a:t>
            </a:fld>
            <a:endParaRPr lang="en-I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IN"/>
          </a:p>
        </p:txBody>
      </p:sp>
      <p:sp>
        <p:nvSpPr>
          <p:cNvPr id="5" name="Footer Placeholder 4"/>
          <p:cNvSpPr>
            <a:spLocks noGrp="1"/>
          </p:cNvSpPr>
          <p:nvPr>
            <p:ph type="ftr" idx="11"/>
          </p:nvPr>
        </p:nvSpPr>
        <p:spPr/>
        <p:txBody>
          <a:bodyPr/>
          <a:lstStyle>
            <a:lvl1pPr>
              <a:defRPr/>
            </a:lvl1pPr>
          </a:lstStyle>
          <a:p>
            <a:r>
              <a:rPr lang="en-IN" smtClean="0"/>
              <a:t>© Adwaita Technologies     Confidential</a:t>
            </a:r>
            <a:endParaRPr lang="en-IN"/>
          </a:p>
        </p:txBody>
      </p:sp>
      <p:sp>
        <p:nvSpPr>
          <p:cNvPr id="6" name="Slide Number Placeholder 5"/>
          <p:cNvSpPr>
            <a:spLocks noGrp="1"/>
          </p:cNvSpPr>
          <p:nvPr>
            <p:ph type="sldNum" idx="12"/>
          </p:nvPr>
        </p:nvSpPr>
        <p:spPr/>
        <p:txBody>
          <a:bodyPr/>
          <a:lstStyle>
            <a:lvl1pPr>
              <a:defRPr/>
            </a:lvl1pPr>
          </a:lstStyle>
          <a:p>
            <a:fld id="{8CA96B0E-6848-4A0F-A48D-780EC332B285}" type="slidenum">
              <a:rPr lang="en-IN"/>
              <a:pPr/>
              <a:t>‹#›</a:t>
            </a:fld>
            <a:endParaRPr lang="en-I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20725" y="1768475"/>
            <a:ext cx="4349750" cy="4383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222875" y="1768475"/>
            <a:ext cx="4351338" cy="4383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endParaRPr lang="en-IN"/>
          </a:p>
        </p:txBody>
      </p:sp>
      <p:sp>
        <p:nvSpPr>
          <p:cNvPr id="6" name="Footer Placeholder 5"/>
          <p:cNvSpPr>
            <a:spLocks noGrp="1"/>
          </p:cNvSpPr>
          <p:nvPr>
            <p:ph type="ftr" idx="11"/>
          </p:nvPr>
        </p:nvSpPr>
        <p:spPr/>
        <p:txBody>
          <a:bodyPr/>
          <a:lstStyle>
            <a:lvl1pPr>
              <a:defRPr/>
            </a:lvl1pPr>
          </a:lstStyle>
          <a:p>
            <a:r>
              <a:rPr lang="en-IN" smtClean="0"/>
              <a:t>© Adwaita Technologies     Confidential</a:t>
            </a:r>
            <a:endParaRPr lang="en-IN"/>
          </a:p>
        </p:txBody>
      </p:sp>
      <p:sp>
        <p:nvSpPr>
          <p:cNvPr id="7" name="Slide Number Placeholder 6"/>
          <p:cNvSpPr>
            <a:spLocks noGrp="1"/>
          </p:cNvSpPr>
          <p:nvPr>
            <p:ph type="sldNum" idx="12"/>
          </p:nvPr>
        </p:nvSpPr>
        <p:spPr/>
        <p:txBody>
          <a:bodyPr/>
          <a:lstStyle>
            <a:lvl1pPr>
              <a:defRPr/>
            </a:lvl1pPr>
          </a:lstStyle>
          <a:p>
            <a:fld id="{2E14B902-BEF3-4296-A38E-4984A7B28536}" type="slidenum">
              <a:rPr lang="en-IN"/>
              <a:pPr/>
              <a:t>‹#›</a:t>
            </a:fld>
            <a:endParaRPr lang="en-I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endParaRPr lang="en-IN"/>
          </a:p>
        </p:txBody>
      </p:sp>
      <p:sp>
        <p:nvSpPr>
          <p:cNvPr id="8" name="Footer Placeholder 7"/>
          <p:cNvSpPr>
            <a:spLocks noGrp="1"/>
          </p:cNvSpPr>
          <p:nvPr>
            <p:ph type="ftr" idx="11"/>
          </p:nvPr>
        </p:nvSpPr>
        <p:spPr/>
        <p:txBody>
          <a:bodyPr/>
          <a:lstStyle>
            <a:lvl1pPr>
              <a:defRPr/>
            </a:lvl1pPr>
          </a:lstStyle>
          <a:p>
            <a:r>
              <a:rPr lang="en-IN" smtClean="0"/>
              <a:t>© Adwaita Technologies     Confidential</a:t>
            </a:r>
            <a:endParaRPr lang="en-IN"/>
          </a:p>
        </p:txBody>
      </p:sp>
      <p:sp>
        <p:nvSpPr>
          <p:cNvPr id="9" name="Slide Number Placeholder 8"/>
          <p:cNvSpPr>
            <a:spLocks noGrp="1"/>
          </p:cNvSpPr>
          <p:nvPr>
            <p:ph type="sldNum" idx="12"/>
          </p:nvPr>
        </p:nvSpPr>
        <p:spPr/>
        <p:txBody>
          <a:bodyPr/>
          <a:lstStyle>
            <a:lvl1pPr>
              <a:defRPr/>
            </a:lvl1pPr>
          </a:lstStyle>
          <a:p>
            <a:fld id="{688F71C8-1032-41EC-90A1-90416E83AA91}" type="slidenum">
              <a:rPr lang="en-IN"/>
              <a:pPr/>
              <a:t>‹#›</a:t>
            </a:fld>
            <a:endParaRPr lang="en-I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endParaRPr lang="en-IN"/>
          </a:p>
        </p:txBody>
      </p:sp>
      <p:sp>
        <p:nvSpPr>
          <p:cNvPr id="4" name="Footer Placeholder 3"/>
          <p:cNvSpPr>
            <a:spLocks noGrp="1"/>
          </p:cNvSpPr>
          <p:nvPr>
            <p:ph type="ftr" idx="11"/>
          </p:nvPr>
        </p:nvSpPr>
        <p:spPr/>
        <p:txBody>
          <a:bodyPr/>
          <a:lstStyle>
            <a:lvl1pPr>
              <a:defRPr/>
            </a:lvl1pPr>
          </a:lstStyle>
          <a:p>
            <a:r>
              <a:rPr lang="en-IN" smtClean="0"/>
              <a:t>© Adwaita Technologies     Confidential</a:t>
            </a:r>
            <a:endParaRPr lang="en-IN"/>
          </a:p>
        </p:txBody>
      </p:sp>
      <p:sp>
        <p:nvSpPr>
          <p:cNvPr id="5" name="Slide Number Placeholder 4"/>
          <p:cNvSpPr>
            <a:spLocks noGrp="1"/>
          </p:cNvSpPr>
          <p:nvPr>
            <p:ph type="sldNum" idx="12"/>
          </p:nvPr>
        </p:nvSpPr>
        <p:spPr/>
        <p:txBody>
          <a:bodyPr/>
          <a:lstStyle>
            <a:lvl1pPr>
              <a:defRPr/>
            </a:lvl1pPr>
          </a:lstStyle>
          <a:p>
            <a:fld id="{3763531F-8536-437A-94B5-E034B3A65708}" type="slidenum">
              <a:rPr lang="en-IN"/>
              <a:pPr/>
              <a:t>‹#›</a:t>
            </a:fld>
            <a:endParaRPr lang="en-I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IN"/>
          </a:p>
        </p:txBody>
      </p:sp>
      <p:sp>
        <p:nvSpPr>
          <p:cNvPr id="3" name="Footer Placeholder 2"/>
          <p:cNvSpPr>
            <a:spLocks noGrp="1"/>
          </p:cNvSpPr>
          <p:nvPr>
            <p:ph type="ftr" idx="11"/>
          </p:nvPr>
        </p:nvSpPr>
        <p:spPr/>
        <p:txBody>
          <a:bodyPr/>
          <a:lstStyle>
            <a:lvl1pPr>
              <a:defRPr/>
            </a:lvl1pPr>
          </a:lstStyle>
          <a:p>
            <a:r>
              <a:rPr lang="en-IN" smtClean="0"/>
              <a:t>© Adwaita Technologies     Confidential</a:t>
            </a:r>
            <a:endParaRPr lang="en-IN"/>
          </a:p>
        </p:txBody>
      </p:sp>
      <p:sp>
        <p:nvSpPr>
          <p:cNvPr id="4" name="Slide Number Placeholder 3"/>
          <p:cNvSpPr>
            <a:spLocks noGrp="1"/>
          </p:cNvSpPr>
          <p:nvPr>
            <p:ph type="sldNum" idx="12"/>
          </p:nvPr>
        </p:nvSpPr>
        <p:spPr/>
        <p:txBody>
          <a:bodyPr/>
          <a:lstStyle>
            <a:lvl1pPr>
              <a:defRPr/>
            </a:lvl1pPr>
          </a:lstStyle>
          <a:p>
            <a:fld id="{0B99FFC9-4085-4BB5-85C4-866CDA5CCADE}" type="slidenum">
              <a:rPr lang="en-IN"/>
              <a:pPr/>
              <a:t>‹#›</a:t>
            </a:fld>
            <a:endParaRPr lang="en-I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IN"/>
          </a:p>
        </p:txBody>
      </p:sp>
      <p:sp>
        <p:nvSpPr>
          <p:cNvPr id="6" name="Footer Placeholder 5"/>
          <p:cNvSpPr>
            <a:spLocks noGrp="1"/>
          </p:cNvSpPr>
          <p:nvPr>
            <p:ph type="ftr" idx="11"/>
          </p:nvPr>
        </p:nvSpPr>
        <p:spPr/>
        <p:txBody>
          <a:bodyPr/>
          <a:lstStyle>
            <a:lvl1pPr>
              <a:defRPr/>
            </a:lvl1pPr>
          </a:lstStyle>
          <a:p>
            <a:r>
              <a:rPr lang="en-IN" smtClean="0"/>
              <a:t>© Adwaita Technologies     Confidential</a:t>
            </a:r>
            <a:endParaRPr lang="en-IN"/>
          </a:p>
        </p:txBody>
      </p:sp>
      <p:sp>
        <p:nvSpPr>
          <p:cNvPr id="7" name="Slide Number Placeholder 6"/>
          <p:cNvSpPr>
            <a:spLocks noGrp="1"/>
          </p:cNvSpPr>
          <p:nvPr>
            <p:ph type="sldNum" idx="12"/>
          </p:nvPr>
        </p:nvSpPr>
        <p:spPr/>
        <p:txBody>
          <a:bodyPr/>
          <a:lstStyle>
            <a:lvl1pPr>
              <a:defRPr/>
            </a:lvl1pPr>
          </a:lstStyle>
          <a:p>
            <a:fld id="{06003DE7-574F-41B6-A3AB-EE04E9146DEE}" type="slidenum">
              <a:rPr lang="en-IN"/>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endParaRPr lang="en-IN"/>
          </a:p>
        </p:txBody>
      </p:sp>
      <p:sp>
        <p:nvSpPr>
          <p:cNvPr id="5" name="Footer Placeholder 4"/>
          <p:cNvSpPr>
            <a:spLocks noGrp="1"/>
          </p:cNvSpPr>
          <p:nvPr>
            <p:ph type="ftr" idx="11"/>
          </p:nvPr>
        </p:nvSpPr>
        <p:spPr/>
        <p:txBody>
          <a:bodyPr/>
          <a:lstStyle>
            <a:lvl1pPr>
              <a:defRPr/>
            </a:lvl1pPr>
          </a:lstStyle>
          <a:p>
            <a:r>
              <a:rPr lang="en-IN" smtClean="0"/>
              <a:t>© Adwaita Technologies     Confidential</a:t>
            </a:r>
            <a:endParaRPr lang="en-IN"/>
          </a:p>
        </p:txBody>
      </p:sp>
      <p:sp>
        <p:nvSpPr>
          <p:cNvPr id="6" name="Slide Number Placeholder 5"/>
          <p:cNvSpPr>
            <a:spLocks noGrp="1"/>
          </p:cNvSpPr>
          <p:nvPr>
            <p:ph type="sldNum" idx="12"/>
          </p:nvPr>
        </p:nvSpPr>
        <p:spPr/>
        <p:txBody>
          <a:bodyPr/>
          <a:lstStyle>
            <a:lvl1pPr>
              <a:defRPr/>
            </a:lvl1pPr>
          </a:lstStyle>
          <a:p>
            <a:fld id="{C9403828-77F4-41C6-92EC-2B19B8D766FA}" type="slidenum">
              <a:rPr lang="en-IN"/>
              <a:pPr/>
              <a:t>‹#›</a:t>
            </a:fld>
            <a:endParaRPr lang="en-I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IN"/>
          </a:p>
        </p:txBody>
      </p:sp>
      <p:sp>
        <p:nvSpPr>
          <p:cNvPr id="6" name="Footer Placeholder 5"/>
          <p:cNvSpPr>
            <a:spLocks noGrp="1"/>
          </p:cNvSpPr>
          <p:nvPr>
            <p:ph type="ftr" idx="11"/>
          </p:nvPr>
        </p:nvSpPr>
        <p:spPr/>
        <p:txBody>
          <a:bodyPr/>
          <a:lstStyle>
            <a:lvl1pPr>
              <a:defRPr/>
            </a:lvl1pPr>
          </a:lstStyle>
          <a:p>
            <a:r>
              <a:rPr lang="en-IN" smtClean="0"/>
              <a:t>© Adwaita Technologies     Confidential</a:t>
            </a:r>
            <a:endParaRPr lang="en-IN"/>
          </a:p>
        </p:txBody>
      </p:sp>
      <p:sp>
        <p:nvSpPr>
          <p:cNvPr id="7" name="Slide Number Placeholder 6"/>
          <p:cNvSpPr>
            <a:spLocks noGrp="1"/>
          </p:cNvSpPr>
          <p:nvPr>
            <p:ph type="sldNum" idx="12"/>
          </p:nvPr>
        </p:nvSpPr>
        <p:spPr/>
        <p:txBody>
          <a:bodyPr/>
          <a:lstStyle>
            <a:lvl1pPr>
              <a:defRPr/>
            </a:lvl1pPr>
          </a:lstStyle>
          <a:p>
            <a:fld id="{F5FAD323-6EE5-409A-A8F6-F862A1889990}" type="slidenum">
              <a:rPr lang="en-IN"/>
              <a:pPr/>
              <a:t>‹#›</a:t>
            </a:fld>
            <a:endParaRPr lang="en-I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endParaRPr lang="en-IN"/>
          </a:p>
        </p:txBody>
      </p:sp>
      <p:sp>
        <p:nvSpPr>
          <p:cNvPr id="5" name="Footer Placeholder 4"/>
          <p:cNvSpPr>
            <a:spLocks noGrp="1"/>
          </p:cNvSpPr>
          <p:nvPr>
            <p:ph type="ftr" idx="11"/>
          </p:nvPr>
        </p:nvSpPr>
        <p:spPr/>
        <p:txBody>
          <a:bodyPr/>
          <a:lstStyle>
            <a:lvl1pPr>
              <a:defRPr/>
            </a:lvl1pPr>
          </a:lstStyle>
          <a:p>
            <a:r>
              <a:rPr lang="en-IN" smtClean="0"/>
              <a:t>© Adwaita Technologies     Confidential</a:t>
            </a:r>
            <a:endParaRPr lang="en-IN"/>
          </a:p>
        </p:txBody>
      </p:sp>
      <p:sp>
        <p:nvSpPr>
          <p:cNvPr id="6" name="Slide Number Placeholder 5"/>
          <p:cNvSpPr>
            <a:spLocks noGrp="1"/>
          </p:cNvSpPr>
          <p:nvPr>
            <p:ph type="sldNum" idx="12"/>
          </p:nvPr>
        </p:nvSpPr>
        <p:spPr/>
        <p:txBody>
          <a:bodyPr/>
          <a:lstStyle>
            <a:lvl1pPr>
              <a:defRPr/>
            </a:lvl1pPr>
          </a:lstStyle>
          <a:p>
            <a:fld id="{7A066868-8F25-428D-839E-7EC308228D8A}" type="slidenum">
              <a:rPr lang="en-IN"/>
              <a:pPr/>
              <a:t>‹#›</a:t>
            </a:fld>
            <a:endParaRPr lang="en-I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1238" y="301625"/>
            <a:ext cx="2212975" cy="58499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20725" y="301625"/>
            <a:ext cx="6488113" cy="58499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endParaRPr lang="en-IN"/>
          </a:p>
        </p:txBody>
      </p:sp>
      <p:sp>
        <p:nvSpPr>
          <p:cNvPr id="5" name="Footer Placeholder 4"/>
          <p:cNvSpPr>
            <a:spLocks noGrp="1"/>
          </p:cNvSpPr>
          <p:nvPr>
            <p:ph type="ftr" idx="11"/>
          </p:nvPr>
        </p:nvSpPr>
        <p:spPr/>
        <p:txBody>
          <a:bodyPr/>
          <a:lstStyle>
            <a:lvl1pPr>
              <a:defRPr/>
            </a:lvl1pPr>
          </a:lstStyle>
          <a:p>
            <a:r>
              <a:rPr lang="en-IN" smtClean="0"/>
              <a:t>© Adwaita Technologies     Confidential</a:t>
            </a:r>
            <a:endParaRPr lang="en-IN"/>
          </a:p>
        </p:txBody>
      </p:sp>
      <p:sp>
        <p:nvSpPr>
          <p:cNvPr id="6" name="Slide Number Placeholder 5"/>
          <p:cNvSpPr>
            <a:spLocks noGrp="1"/>
          </p:cNvSpPr>
          <p:nvPr>
            <p:ph type="sldNum" idx="12"/>
          </p:nvPr>
        </p:nvSpPr>
        <p:spPr/>
        <p:txBody>
          <a:bodyPr/>
          <a:lstStyle>
            <a:lvl1pPr>
              <a:defRPr/>
            </a:lvl1pPr>
          </a:lstStyle>
          <a:p>
            <a:fld id="{AC83973A-5A13-4964-8AE4-B15C4F5D5FD3}" type="slidenum">
              <a:rPr lang="en-IN"/>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IN"/>
          </a:p>
        </p:txBody>
      </p:sp>
      <p:sp>
        <p:nvSpPr>
          <p:cNvPr id="5" name="Footer Placeholder 4"/>
          <p:cNvSpPr>
            <a:spLocks noGrp="1"/>
          </p:cNvSpPr>
          <p:nvPr>
            <p:ph type="ftr" idx="11"/>
          </p:nvPr>
        </p:nvSpPr>
        <p:spPr/>
        <p:txBody>
          <a:bodyPr/>
          <a:lstStyle>
            <a:lvl1pPr>
              <a:defRPr/>
            </a:lvl1pPr>
          </a:lstStyle>
          <a:p>
            <a:r>
              <a:rPr lang="en-IN" smtClean="0"/>
              <a:t>© Adwaita Technologies     Confidential</a:t>
            </a:r>
            <a:endParaRPr lang="en-IN"/>
          </a:p>
        </p:txBody>
      </p:sp>
      <p:sp>
        <p:nvSpPr>
          <p:cNvPr id="6" name="Slide Number Placeholder 5"/>
          <p:cNvSpPr>
            <a:spLocks noGrp="1"/>
          </p:cNvSpPr>
          <p:nvPr>
            <p:ph type="sldNum" idx="12"/>
          </p:nvPr>
        </p:nvSpPr>
        <p:spPr/>
        <p:txBody>
          <a:bodyPr/>
          <a:lstStyle>
            <a:lvl1pPr>
              <a:defRPr/>
            </a:lvl1pPr>
          </a:lstStyle>
          <a:p>
            <a:fld id="{E6D25675-FA4F-4F46-8D18-D2BEA5062D1C}" type="slidenum">
              <a:rPr lang="en-IN"/>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03238" y="1768475"/>
            <a:ext cx="4457700" cy="4383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13338" y="1768475"/>
            <a:ext cx="4459287" cy="4383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endParaRPr lang="en-IN"/>
          </a:p>
        </p:txBody>
      </p:sp>
      <p:sp>
        <p:nvSpPr>
          <p:cNvPr id="6" name="Footer Placeholder 5"/>
          <p:cNvSpPr>
            <a:spLocks noGrp="1"/>
          </p:cNvSpPr>
          <p:nvPr>
            <p:ph type="ftr" idx="11"/>
          </p:nvPr>
        </p:nvSpPr>
        <p:spPr/>
        <p:txBody>
          <a:bodyPr/>
          <a:lstStyle>
            <a:lvl1pPr>
              <a:defRPr/>
            </a:lvl1pPr>
          </a:lstStyle>
          <a:p>
            <a:r>
              <a:rPr lang="en-IN" smtClean="0"/>
              <a:t>© Adwaita Technologies     Confidential</a:t>
            </a:r>
            <a:endParaRPr lang="en-IN"/>
          </a:p>
        </p:txBody>
      </p:sp>
      <p:sp>
        <p:nvSpPr>
          <p:cNvPr id="7" name="Slide Number Placeholder 6"/>
          <p:cNvSpPr>
            <a:spLocks noGrp="1"/>
          </p:cNvSpPr>
          <p:nvPr>
            <p:ph type="sldNum" idx="12"/>
          </p:nvPr>
        </p:nvSpPr>
        <p:spPr/>
        <p:txBody>
          <a:bodyPr/>
          <a:lstStyle>
            <a:lvl1pPr>
              <a:defRPr/>
            </a:lvl1pPr>
          </a:lstStyle>
          <a:p>
            <a:fld id="{80256D7B-C5AE-45C1-97AF-C8947B0C0C98}" type="slidenum">
              <a:rPr lang="en-IN"/>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endParaRPr lang="en-IN"/>
          </a:p>
        </p:txBody>
      </p:sp>
      <p:sp>
        <p:nvSpPr>
          <p:cNvPr id="8" name="Footer Placeholder 7"/>
          <p:cNvSpPr>
            <a:spLocks noGrp="1"/>
          </p:cNvSpPr>
          <p:nvPr>
            <p:ph type="ftr" idx="11"/>
          </p:nvPr>
        </p:nvSpPr>
        <p:spPr/>
        <p:txBody>
          <a:bodyPr/>
          <a:lstStyle>
            <a:lvl1pPr>
              <a:defRPr/>
            </a:lvl1pPr>
          </a:lstStyle>
          <a:p>
            <a:r>
              <a:rPr lang="en-IN" smtClean="0"/>
              <a:t>© Adwaita Technologies     Confidential</a:t>
            </a:r>
            <a:endParaRPr lang="en-IN"/>
          </a:p>
        </p:txBody>
      </p:sp>
      <p:sp>
        <p:nvSpPr>
          <p:cNvPr id="9" name="Slide Number Placeholder 8"/>
          <p:cNvSpPr>
            <a:spLocks noGrp="1"/>
          </p:cNvSpPr>
          <p:nvPr>
            <p:ph type="sldNum" idx="12"/>
          </p:nvPr>
        </p:nvSpPr>
        <p:spPr/>
        <p:txBody>
          <a:bodyPr/>
          <a:lstStyle>
            <a:lvl1pPr>
              <a:defRPr/>
            </a:lvl1pPr>
          </a:lstStyle>
          <a:p>
            <a:fld id="{21CACA87-04DC-4A0A-BD00-7F52DB955244}" type="slidenum">
              <a:rPr lang="en-IN"/>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endParaRPr lang="en-IN"/>
          </a:p>
        </p:txBody>
      </p:sp>
      <p:sp>
        <p:nvSpPr>
          <p:cNvPr id="4" name="Footer Placeholder 3"/>
          <p:cNvSpPr>
            <a:spLocks noGrp="1"/>
          </p:cNvSpPr>
          <p:nvPr>
            <p:ph type="ftr" idx="11"/>
          </p:nvPr>
        </p:nvSpPr>
        <p:spPr/>
        <p:txBody>
          <a:bodyPr/>
          <a:lstStyle>
            <a:lvl1pPr>
              <a:defRPr/>
            </a:lvl1pPr>
          </a:lstStyle>
          <a:p>
            <a:r>
              <a:rPr lang="en-IN" smtClean="0"/>
              <a:t>© Adwaita Technologies     Confidential</a:t>
            </a:r>
            <a:endParaRPr lang="en-IN"/>
          </a:p>
        </p:txBody>
      </p:sp>
      <p:sp>
        <p:nvSpPr>
          <p:cNvPr id="5" name="Slide Number Placeholder 4"/>
          <p:cNvSpPr>
            <a:spLocks noGrp="1"/>
          </p:cNvSpPr>
          <p:nvPr>
            <p:ph type="sldNum" idx="12"/>
          </p:nvPr>
        </p:nvSpPr>
        <p:spPr/>
        <p:txBody>
          <a:bodyPr/>
          <a:lstStyle>
            <a:lvl1pPr>
              <a:defRPr/>
            </a:lvl1pPr>
          </a:lstStyle>
          <a:p>
            <a:fld id="{EC766703-A38D-4106-BAF2-58CC4FBC9BBA}" type="slidenum">
              <a:rPr lang="en-IN"/>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IN"/>
          </a:p>
        </p:txBody>
      </p:sp>
      <p:sp>
        <p:nvSpPr>
          <p:cNvPr id="3" name="Footer Placeholder 2"/>
          <p:cNvSpPr>
            <a:spLocks noGrp="1"/>
          </p:cNvSpPr>
          <p:nvPr>
            <p:ph type="ftr" idx="11"/>
          </p:nvPr>
        </p:nvSpPr>
        <p:spPr/>
        <p:txBody>
          <a:bodyPr/>
          <a:lstStyle>
            <a:lvl1pPr>
              <a:defRPr/>
            </a:lvl1pPr>
          </a:lstStyle>
          <a:p>
            <a:r>
              <a:rPr lang="en-IN" smtClean="0"/>
              <a:t>© Adwaita Technologies     Confidential</a:t>
            </a:r>
            <a:endParaRPr lang="en-IN"/>
          </a:p>
        </p:txBody>
      </p:sp>
      <p:sp>
        <p:nvSpPr>
          <p:cNvPr id="4" name="Slide Number Placeholder 3"/>
          <p:cNvSpPr>
            <a:spLocks noGrp="1"/>
          </p:cNvSpPr>
          <p:nvPr>
            <p:ph type="sldNum" idx="12"/>
          </p:nvPr>
        </p:nvSpPr>
        <p:spPr/>
        <p:txBody>
          <a:bodyPr/>
          <a:lstStyle>
            <a:lvl1pPr>
              <a:defRPr/>
            </a:lvl1pPr>
          </a:lstStyle>
          <a:p>
            <a:fld id="{2D459668-F004-4A02-A739-B14576B0B747}" type="slidenum">
              <a:rPr lang="en-IN"/>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IN"/>
          </a:p>
        </p:txBody>
      </p:sp>
      <p:sp>
        <p:nvSpPr>
          <p:cNvPr id="6" name="Footer Placeholder 5"/>
          <p:cNvSpPr>
            <a:spLocks noGrp="1"/>
          </p:cNvSpPr>
          <p:nvPr>
            <p:ph type="ftr" idx="11"/>
          </p:nvPr>
        </p:nvSpPr>
        <p:spPr/>
        <p:txBody>
          <a:bodyPr/>
          <a:lstStyle>
            <a:lvl1pPr>
              <a:defRPr/>
            </a:lvl1pPr>
          </a:lstStyle>
          <a:p>
            <a:r>
              <a:rPr lang="en-IN" smtClean="0"/>
              <a:t>© Adwaita Technologies     Confidential</a:t>
            </a:r>
            <a:endParaRPr lang="en-IN"/>
          </a:p>
        </p:txBody>
      </p:sp>
      <p:sp>
        <p:nvSpPr>
          <p:cNvPr id="7" name="Slide Number Placeholder 6"/>
          <p:cNvSpPr>
            <a:spLocks noGrp="1"/>
          </p:cNvSpPr>
          <p:nvPr>
            <p:ph type="sldNum" idx="12"/>
          </p:nvPr>
        </p:nvSpPr>
        <p:spPr/>
        <p:txBody>
          <a:bodyPr/>
          <a:lstStyle>
            <a:lvl1pPr>
              <a:defRPr/>
            </a:lvl1pPr>
          </a:lstStyle>
          <a:p>
            <a:fld id="{743B0833-E4E5-4DA2-BDB9-5ED7CE391DFE}" type="slidenum">
              <a:rPr lang="en-IN"/>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IN"/>
          </a:p>
        </p:txBody>
      </p:sp>
      <p:sp>
        <p:nvSpPr>
          <p:cNvPr id="6" name="Footer Placeholder 5"/>
          <p:cNvSpPr>
            <a:spLocks noGrp="1"/>
          </p:cNvSpPr>
          <p:nvPr>
            <p:ph type="ftr" idx="11"/>
          </p:nvPr>
        </p:nvSpPr>
        <p:spPr/>
        <p:txBody>
          <a:bodyPr/>
          <a:lstStyle>
            <a:lvl1pPr>
              <a:defRPr/>
            </a:lvl1pPr>
          </a:lstStyle>
          <a:p>
            <a:r>
              <a:rPr lang="en-IN" smtClean="0"/>
              <a:t>© Adwaita Technologies     Confidential</a:t>
            </a:r>
            <a:endParaRPr lang="en-IN"/>
          </a:p>
        </p:txBody>
      </p:sp>
      <p:sp>
        <p:nvSpPr>
          <p:cNvPr id="7" name="Slide Number Placeholder 6"/>
          <p:cNvSpPr>
            <a:spLocks noGrp="1"/>
          </p:cNvSpPr>
          <p:nvPr>
            <p:ph type="sldNum" idx="12"/>
          </p:nvPr>
        </p:nvSpPr>
        <p:spPr/>
        <p:txBody>
          <a:bodyPr/>
          <a:lstStyle>
            <a:lvl1pPr>
              <a:defRPr/>
            </a:lvl1pPr>
          </a:lstStyle>
          <a:p>
            <a:fld id="{5726B5CB-A073-4630-BE3A-5DFB90D65EE6}" type="slidenum">
              <a:rPr lang="en-IN"/>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9387" cy="1260475"/>
          </a:xfrm>
          <a:prstGeom prst="rect">
            <a:avLst/>
          </a:prstGeom>
          <a:noFill/>
          <a:ln w="9525" cap="flat">
            <a:noFill/>
            <a:round/>
            <a:headEnd/>
            <a:tailEnd/>
          </a:ln>
          <a:effec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503238" y="1768475"/>
            <a:ext cx="9069387" cy="4383088"/>
          </a:xfrm>
          <a:prstGeom prst="rect">
            <a:avLst/>
          </a:prstGeom>
          <a:noFill/>
          <a:ln w="9525" cap="flat">
            <a:noFill/>
            <a:round/>
            <a:headEnd/>
            <a:tailEnd/>
          </a:ln>
          <a:effectLst/>
        </p:spPr>
        <p:txBody>
          <a:bodyPr vert="horz" wrap="square" lIns="0" tIns="24384"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p:txBody>
      </p:sp>
      <p:sp>
        <p:nvSpPr>
          <p:cNvPr id="1027" name="Rectangle 3"/>
          <p:cNvSpPr>
            <a:spLocks noGrp="1" noChangeArrowheads="1"/>
          </p:cNvSpPr>
          <p:nvPr>
            <p:ph type="dt"/>
          </p:nvPr>
        </p:nvSpPr>
        <p:spPr bwMode="auto">
          <a:xfrm>
            <a:off x="503238" y="6886575"/>
            <a:ext cx="2346325"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nSpc>
                <a:spcPct val="93000"/>
              </a:lnSpc>
              <a:tabLst>
                <a:tab pos="449263" algn="l"/>
                <a:tab pos="898525" algn="l"/>
                <a:tab pos="1347788" algn="l"/>
                <a:tab pos="1797050" algn="l"/>
                <a:tab pos="2246313" algn="l"/>
              </a:tabLst>
              <a:defRPr sz="1400">
                <a:solidFill>
                  <a:srgbClr val="000000"/>
                </a:solidFill>
                <a:latin typeface="Times New Roman" pitchFamily="16" charset="0"/>
                <a:ea typeface="DejaVu Sans" charset="0"/>
                <a:cs typeface="DejaVu Sans" charset="0"/>
              </a:defRPr>
            </a:lvl1pPr>
          </a:lstStyle>
          <a:p>
            <a:endParaRPr lang="en-IN"/>
          </a:p>
        </p:txBody>
      </p:sp>
      <p:sp>
        <p:nvSpPr>
          <p:cNvPr id="1028" name="Rectangle 4"/>
          <p:cNvSpPr>
            <a:spLocks noGrp="1" noChangeArrowheads="1"/>
          </p:cNvSpPr>
          <p:nvPr>
            <p:ph type="ftr"/>
          </p:nvPr>
        </p:nvSpPr>
        <p:spPr bwMode="auto">
          <a:xfrm>
            <a:off x="3448050" y="6886575"/>
            <a:ext cx="3194050"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ctr">
              <a:lnSpc>
                <a:spcPct val="93000"/>
              </a:lnSpc>
              <a:tabLst>
                <a:tab pos="449263" algn="l"/>
                <a:tab pos="898525" algn="l"/>
                <a:tab pos="1347788" algn="l"/>
                <a:tab pos="1797050" algn="l"/>
                <a:tab pos="2246313" algn="l"/>
                <a:tab pos="2695575" algn="l"/>
                <a:tab pos="3144838" algn="l"/>
              </a:tabLst>
              <a:defRPr sz="1400">
                <a:solidFill>
                  <a:srgbClr val="000000"/>
                </a:solidFill>
                <a:latin typeface="Times New Roman" pitchFamily="16" charset="0"/>
                <a:ea typeface="DejaVu Sans" charset="0"/>
                <a:cs typeface="DejaVu Sans" charset="0"/>
              </a:defRPr>
            </a:lvl1pPr>
          </a:lstStyle>
          <a:p>
            <a:r>
              <a:rPr lang="en-IN" smtClean="0"/>
              <a:t>© Adwaita Technologies     Confidential</a:t>
            </a:r>
            <a:endParaRPr lang="en-IN"/>
          </a:p>
        </p:txBody>
      </p:sp>
      <p:sp>
        <p:nvSpPr>
          <p:cNvPr id="1029" name="Rectangle 5"/>
          <p:cNvSpPr>
            <a:spLocks noGrp="1" noChangeArrowheads="1"/>
          </p:cNvSpPr>
          <p:nvPr>
            <p:ph type="sldNum"/>
          </p:nvPr>
        </p:nvSpPr>
        <p:spPr bwMode="auto">
          <a:xfrm>
            <a:off x="7227888" y="6886575"/>
            <a:ext cx="2346325"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lnSpc>
                <a:spcPct val="93000"/>
              </a:lnSpc>
              <a:tabLst>
                <a:tab pos="449263" algn="l"/>
                <a:tab pos="898525" algn="l"/>
                <a:tab pos="1347788" algn="l"/>
                <a:tab pos="1797050" algn="l"/>
                <a:tab pos="2246313" algn="l"/>
              </a:tabLst>
              <a:defRPr sz="1400">
                <a:solidFill>
                  <a:srgbClr val="000000"/>
                </a:solidFill>
                <a:latin typeface="Times New Roman" pitchFamily="16" charset="0"/>
                <a:ea typeface="DejaVu Sans" charset="0"/>
                <a:cs typeface="DejaVu Sans" charset="0"/>
              </a:defRPr>
            </a:lvl1pPr>
          </a:lstStyle>
          <a:p>
            <a:fld id="{07D8AD4E-293A-499A-A7D5-B4F983A9A665}" type="slidenum">
              <a:rPr lang="en-IN"/>
              <a:pPr/>
              <a:t>‹#›</a:t>
            </a:fld>
            <a:endParaRPr lang="en-IN"/>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lvl1pPr algn="ctr" defTabSz="449263" rtl="0" fontAlgn="base" hangingPunct="0">
        <a:lnSpc>
          <a:spcPct val="94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fontAlgn="base" hangingPunct="0">
        <a:lnSpc>
          <a:spcPct val="94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2pPr>
      <a:lvl3pPr marL="1143000" indent="-228600" algn="ctr" defTabSz="449263" rtl="0" fontAlgn="base" hangingPunct="0">
        <a:lnSpc>
          <a:spcPct val="94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3pPr>
      <a:lvl4pPr marL="1600200" indent="-228600" algn="ctr" defTabSz="449263" rtl="0" fontAlgn="base" hangingPunct="0">
        <a:lnSpc>
          <a:spcPct val="94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4pPr>
      <a:lvl5pPr marL="2057400" indent="-228600" algn="ctr" defTabSz="449263" rtl="0" fontAlgn="base" hangingPunct="0">
        <a:lnSpc>
          <a:spcPct val="94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5pPr>
      <a:lvl6pPr marL="2514600" indent="-228600" algn="ctr" defTabSz="449263" rtl="0" fontAlgn="base" hangingPunct="0">
        <a:lnSpc>
          <a:spcPct val="94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6pPr>
      <a:lvl7pPr marL="2971800" indent="-228600" algn="ctr" defTabSz="449263" rtl="0" fontAlgn="base" hangingPunct="0">
        <a:lnSpc>
          <a:spcPct val="94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7pPr>
      <a:lvl8pPr marL="3429000" indent="-228600" algn="ctr" defTabSz="449263" rtl="0" fontAlgn="base" hangingPunct="0">
        <a:lnSpc>
          <a:spcPct val="94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8pPr>
      <a:lvl9pPr marL="3886200" indent="-228600" algn="ctr" defTabSz="449263" rtl="0" fontAlgn="base" hangingPunct="0">
        <a:lnSpc>
          <a:spcPct val="94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9pPr>
    </p:titleStyle>
    <p:bodyStyle>
      <a:lvl1pPr marL="342900" indent="-342900" algn="l" defTabSz="449263" rtl="0" fontAlgn="base" hangingPunct="0">
        <a:lnSpc>
          <a:spcPct val="94000"/>
        </a:lnSpc>
        <a:spcBef>
          <a:spcPts val="1425"/>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fontAlgn="base" hangingPunct="0">
        <a:lnSpc>
          <a:spcPct val="94000"/>
        </a:lnSpc>
        <a:spcBef>
          <a:spcPts val="1138"/>
        </a:spcBef>
        <a:spcAft>
          <a:spcPct val="0"/>
        </a:spcAft>
        <a:buClr>
          <a:srgbClr val="000000"/>
        </a:buClr>
        <a:buSzPct val="100000"/>
        <a:buFont typeface="Times New Roman" pitchFamily="16" charset="0"/>
        <a:defRPr sz="2800">
          <a:solidFill>
            <a:srgbClr val="000000"/>
          </a:solidFill>
          <a:latin typeface="+mn-lt"/>
          <a:ea typeface="+mn-ea"/>
          <a:cs typeface="+mn-cs"/>
        </a:defRPr>
      </a:lvl2pPr>
      <a:lvl3pPr marL="1143000" indent="-228600" algn="l" defTabSz="449263" rtl="0" fontAlgn="base" hangingPunct="0">
        <a:lnSpc>
          <a:spcPct val="94000"/>
        </a:lnSpc>
        <a:spcBef>
          <a:spcPts val="850"/>
        </a:spcBef>
        <a:spcAft>
          <a:spcPct val="0"/>
        </a:spcAft>
        <a:buClr>
          <a:srgbClr val="000000"/>
        </a:buClr>
        <a:buSzPct val="100000"/>
        <a:buFont typeface="Times New Roman" pitchFamily="16" charset="0"/>
        <a:defRPr sz="2400">
          <a:solidFill>
            <a:srgbClr val="000000"/>
          </a:solidFill>
          <a:latin typeface="+mn-lt"/>
          <a:ea typeface="+mn-ea"/>
          <a:cs typeface="+mn-cs"/>
        </a:defRPr>
      </a:lvl3pPr>
      <a:lvl4pPr marL="1600200" indent="-228600" algn="l" defTabSz="449263" rtl="0" fontAlgn="base" hangingPunct="0">
        <a:lnSpc>
          <a:spcPct val="94000"/>
        </a:lnSpc>
        <a:spcBef>
          <a:spcPts val="575"/>
        </a:spcBef>
        <a:spcAft>
          <a:spcPct val="0"/>
        </a:spcAft>
        <a:buClr>
          <a:srgbClr val="000000"/>
        </a:buClr>
        <a:buSzPct val="100000"/>
        <a:buFont typeface="Times New Roman" pitchFamily="16" charset="0"/>
        <a:defRPr sz="2000">
          <a:solidFill>
            <a:srgbClr val="000000"/>
          </a:solidFill>
          <a:latin typeface="+mn-lt"/>
          <a:ea typeface="+mn-ea"/>
          <a:cs typeface="+mn-cs"/>
        </a:defRPr>
      </a:lvl4pPr>
      <a:lvl5pPr marL="2057400" indent="-228600" algn="l" defTabSz="449263" rtl="0" fontAlgn="base" hangingPunct="0">
        <a:lnSpc>
          <a:spcPct val="94000"/>
        </a:lnSpc>
        <a:spcBef>
          <a:spcPts val="288"/>
        </a:spcBef>
        <a:spcAft>
          <a:spcPct val="0"/>
        </a:spcAft>
        <a:buClr>
          <a:srgbClr val="000000"/>
        </a:buClr>
        <a:buSzPct val="100000"/>
        <a:buFont typeface="Times New Roman" pitchFamily="16" charset="0"/>
        <a:defRPr sz="2000">
          <a:solidFill>
            <a:srgbClr val="000000"/>
          </a:solidFill>
          <a:latin typeface="+mn-lt"/>
          <a:ea typeface="+mn-ea"/>
          <a:cs typeface="+mn-cs"/>
        </a:defRPr>
      </a:lvl5pPr>
      <a:lvl6pPr marL="2514600" indent="-228600" algn="l" defTabSz="449263" rtl="0" fontAlgn="base" hangingPunct="0">
        <a:lnSpc>
          <a:spcPct val="94000"/>
        </a:lnSpc>
        <a:spcBef>
          <a:spcPts val="288"/>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fontAlgn="base" hangingPunct="0">
        <a:lnSpc>
          <a:spcPct val="94000"/>
        </a:lnSpc>
        <a:spcBef>
          <a:spcPts val="288"/>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fontAlgn="base" hangingPunct="0">
        <a:lnSpc>
          <a:spcPct val="94000"/>
        </a:lnSpc>
        <a:spcBef>
          <a:spcPts val="288"/>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fontAlgn="base" hangingPunct="0">
        <a:lnSpc>
          <a:spcPct val="94000"/>
        </a:lnSpc>
        <a:spcBef>
          <a:spcPts val="288"/>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720725" y="301625"/>
            <a:ext cx="8853488" cy="1260475"/>
          </a:xfrm>
          <a:prstGeom prst="rect">
            <a:avLst/>
          </a:prstGeom>
          <a:noFill/>
          <a:ln w="9525" cap="flat">
            <a:noFill/>
            <a:round/>
            <a:headEnd/>
            <a:tailEnd/>
          </a:ln>
          <a:effec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2050" name="Rectangle 2"/>
          <p:cNvSpPr>
            <a:spLocks noGrp="1" noChangeArrowheads="1"/>
          </p:cNvSpPr>
          <p:nvPr>
            <p:ph type="body" idx="1"/>
          </p:nvPr>
        </p:nvSpPr>
        <p:spPr bwMode="auto">
          <a:xfrm>
            <a:off x="720725" y="1768475"/>
            <a:ext cx="8853488" cy="4383088"/>
          </a:xfrm>
          <a:prstGeom prst="rect">
            <a:avLst/>
          </a:prstGeom>
          <a:noFill/>
          <a:ln w="9525" cap="flat">
            <a:solidFill>
              <a:srgbClr val="3465A4"/>
            </a:solidFill>
            <a:round/>
            <a:headEnd/>
            <a:tailEnd/>
          </a:ln>
          <a:effectLst/>
        </p:spPr>
        <p:txBody>
          <a:bodyPr vert="horz" wrap="square" lIns="0" tIns="24384"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p:txBody>
      </p:sp>
      <p:sp>
        <p:nvSpPr>
          <p:cNvPr id="2051" name="Rectangle 3"/>
          <p:cNvSpPr>
            <a:spLocks noGrp="1" noChangeArrowheads="1"/>
          </p:cNvSpPr>
          <p:nvPr>
            <p:ph type="dt"/>
          </p:nvPr>
        </p:nvSpPr>
        <p:spPr bwMode="auto">
          <a:xfrm>
            <a:off x="720725" y="5807075"/>
            <a:ext cx="2346325"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nSpc>
                <a:spcPct val="93000"/>
              </a:lnSpc>
              <a:tabLst>
                <a:tab pos="449263" algn="l"/>
                <a:tab pos="898525" algn="l"/>
                <a:tab pos="1347788" algn="l"/>
                <a:tab pos="1797050" algn="l"/>
                <a:tab pos="2246313" algn="l"/>
              </a:tabLst>
              <a:defRPr sz="1400">
                <a:solidFill>
                  <a:srgbClr val="000000"/>
                </a:solidFill>
                <a:latin typeface="Times New Roman" pitchFamily="16" charset="0"/>
                <a:ea typeface="DejaVu Sans" charset="0"/>
                <a:cs typeface="DejaVu Sans" charset="0"/>
              </a:defRPr>
            </a:lvl1pPr>
          </a:lstStyle>
          <a:p>
            <a:endParaRPr lang="en-IN"/>
          </a:p>
        </p:txBody>
      </p:sp>
      <p:sp>
        <p:nvSpPr>
          <p:cNvPr id="2052" name="Rectangle 4"/>
          <p:cNvSpPr>
            <a:spLocks noGrp="1" noChangeArrowheads="1"/>
          </p:cNvSpPr>
          <p:nvPr>
            <p:ph type="ftr"/>
          </p:nvPr>
        </p:nvSpPr>
        <p:spPr bwMode="auto">
          <a:xfrm>
            <a:off x="3448050" y="5807075"/>
            <a:ext cx="3194050"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ctr">
              <a:lnSpc>
                <a:spcPct val="97000"/>
              </a:lnSpc>
              <a:tabLst>
                <a:tab pos="449263" algn="l"/>
                <a:tab pos="898525" algn="l"/>
                <a:tab pos="1347788" algn="l"/>
                <a:tab pos="1797050" algn="l"/>
                <a:tab pos="2246313" algn="l"/>
                <a:tab pos="2695575" algn="l"/>
                <a:tab pos="3144838" algn="l"/>
              </a:tabLst>
              <a:defRPr sz="1400">
                <a:solidFill>
                  <a:srgbClr val="000000"/>
                </a:solidFill>
                <a:latin typeface="FZLiShu-S01" charset="0"/>
                <a:ea typeface="DejaVu Sans" charset="0"/>
                <a:cs typeface="DejaVu Sans" charset="0"/>
              </a:defRPr>
            </a:lvl1pPr>
          </a:lstStyle>
          <a:p>
            <a:r>
              <a:rPr lang="en-IN" smtClean="0"/>
              <a:t>© Adwaita Technologies     Confidential</a:t>
            </a:r>
            <a:endParaRPr lang="en-IN"/>
          </a:p>
        </p:txBody>
      </p:sp>
      <p:sp>
        <p:nvSpPr>
          <p:cNvPr id="2053" name="Rectangle 5"/>
          <p:cNvSpPr>
            <a:spLocks noGrp="1" noChangeArrowheads="1"/>
          </p:cNvSpPr>
          <p:nvPr>
            <p:ph type="sldNum"/>
          </p:nvPr>
        </p:nvSpPr>
        <p:spPr bwMode="auto">
          <a:xfrm>
            <a:off x="7227888" y="5807075"/>
            <a:ext cx="2346325"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lnSpc>
                <a:spcPct val="97000"/>
              </a:lnSpc>
              <a:tabLst>
                <a:tab pos="449263" algn="l"/>
                <a:tab pos="898525" algn="l"/>
                <a:tab pos="1347788" algn="l"/>
                <a:tab pos="1797050" algn="l"/>
                <a:tab pos="2246313" algn="l"/>
              </a:tabLst>
              <a:defRPr sz="1400">
                <a:solidFill>
                  <a:srgbClr val="000000"/>
                </a:solidFill>
                <a:latin typeface="FZLiShu-S01" charset="0"/>
                <a:ea typeface="DejaVu Sans" charset="0"/>
                <a:cs typeface="DejaVu Sans" charset="0"/>
              </a:defRPr>
            </a:lvl1pPr>
          </a:lstStyle>
          <a:p>
            <a:fld id="{4D07F6BB-1841-44A8-8DB0-C1C14BDADA3B}" type="slidenum">
              <a:rPr lang="en-IN"/>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449263" rtl="0" fontAlgn="base" hangingPunct="0">
        <a:lnSpc>
          <a:spcPct val="94000"/>
        </a:lnSpc>
        <a:spcBef>
          <a:spcPct val="0"/>
        </a:spcBef>
        <a:spcAft>
          <a:spcPct val="0"/>
        </a:spcAft>
        <a:buClr>
          <a:srgbClr val="000000"/>
        </a:buClr>
        <a:buSzPct val="100000"/>
        <a:buFont typeface="Times New Roman" pitchFamily="16" charset="0"/>
        <a:defRPr sz="4400" b="1">
          <a:solidFill>
            <a:srgbClr val="9999CC"/>
          </a:solidFill>
          <a:latin typeface="+mj-lt"/>
          <a:ea typeface="+mj-ea"/>
          <a:cs typeface="+mj-cs"/>
        </a:defRPr>
      </a:lvl1pPr>
      <a:lvl2pPr marL="742950" indent="-285750" algn="ctr" defTabSz="449263" rtl="0" fontAlgn="base" hangingPunct="0">
        <a:lnSpc>
          <a:spcPct val="94000"/>
        </a:lnSpc>
        <a:spcBef>
          <a:spcPct val="0"/>
        </a:spcBef>
        <a:spcAft>
          <a:spcPct val="0"/>
        </a:spcAft>
        <a:buClr>
          <a:srgbClr val="000000"/>
        </a:buClr>
        <a:buSzPct val="100000"/>
        <a:buFont typeface="Times New Roman" pitchFamily="16" charset="0"/>
        <a:defRPr sz="4400" b="1">
          <a:solidFill>
            <a:srgbClr val="9999CC"/>
          </a:solidFill>
          <a:latin typeface="Arial" charset="0"/>
          <a:cs typeface="Arial Unicode MS" charset="0"/>
        </a:defRPr>
      </a:lvl2pPr>
      <a:lvl3pPr marL="1143000" indent="-228600" algn="ctr" defTabSz="449263" rtl="0" fontAlgn="base" hangingPunct="0">
        <a:lnSpc>
          <a:spcPct val="94000"/>
        </a:lnSpc>
        <a:spcBef>
          <a:spcPct val="0"/>
        </a:spcBef>
        <a:spcAft>
          <a:spcPct val="0"/>
        </a:spcAft>
        <a:buClr>
          <a:srgbClr val="000000"/>
        </a:buClr>
        <a:buSzPct val="100000"/>
        <a:buFont typeface="Times New Roman" pitchFamily="16" charset="0"/>
        <a:defRPr sz="4400" b="1">
          <a:solidFill>
            <a:srgbClr val="9999CC"/>
          </a:solidFill>
          <a:latin typeface="Arial" charset="0"/>
          <a:cs typeface="Arial Unicode MS" charset="0"/>
        </a:defRPr>
      </a:lvl3pPr>
      <a:lvl4pPr marL="1600200" indent="-228600" algn="ctr" defTabSz="449263" rtl="0" fontAlgn="base" hangingPunct="0">
        <a:lnSpc>
          <a:spcPct val="94000"/>
        </a:lnSpc>
        <a:spcBef>
          <a:spcPct val="0"/>
        </a:spcBef>
        <a:spcAft>
          <a:spcPct val="0"/>
        </a:spcAft>
        <a:buClr>
          <a:srgbClr val="000000"/>
        </a:buClr>
        <a:buSzPct val="100000"/>
        <a:buFont typeface="Times New Roman" pitchFamily="16" charset="0"/>
        <a:defRPr sz="4400" b="1">
          <a:solidFill>
            <a:srgbClr val="9999CC"/>
          </a:solidFill>
          <a:latin typeface="Arial" charset="0"/>
          <a:cs typeface="Arial Unicode MS" charset="0"/>
        </a:defRPr>
      </a:lvl4pPr>
      <a:lvl5pPr marL="2057400" indent="-228600" algn="ctr" defTabSz="449263" rtl="0" fontAlgn="base" hangingPunct="0">
        <a:lnSpc>
          <a:spcPct val="94000"/>
        </a:lnSpc>
        <a:spcBef>
          <a:spcPct val="0"/>
        </a:spcBef>
        <a:spcAft>
          <a:spcPct val="0"/>
        </a:spcAft>
        <a:buClr>
          <a:srgbClr val="000000"/>
        </a:buClr>
        <a:buSzPct val="100000"/>
        <a:buFont typeface="Times New Roman" pitchFamily="16" charset="0"/>
        <a:defRPr sz="4400" b="1">
          <a:solidFill>
            <a:srgbClr val="9999CC"/>
          </a:solidFill>
          <a:latin typeface="Arial" charset="0"/>
          <a:cs typeface="Arial Unicode MS" charset="0"/>
        </a:defRPr>
      </a:lvl5pPr>
      <a:lvl6pPr marL="2514600" indent="-228600" algn="ctr" defTabSz="449263" rtl="0" fontAlgn="base" hangingPunct="0">
        <a:lnSpc>
          <a:spcPct val="94000"/>
        </a:lnSpc>
        <a:spcBef>
          <a:spcPct val="0"/>
        </a:spcBef>
        <a:spcAft>
          <a:spcPct val="0"/>
        </a:spcAft>
        <a:buClr>
          <a:srgbClr val="000000"/>
        </a:buClr>
        <a:buSzPct val="100000"/>
        <a:buFont typeface="Times New Roman" pitchFamily="16" charset="0"/>
        <a:defRPr sz="4400" b="1">
          <a:solidFill>
            <a:srgbClr val="9999CC"/>
          </a:solidFill>
          <a:latin typeface="Arial" charset="0"/>
          <a:cs typeface="Arial Unicode MS" charset="0"/>
        </a:defRPr>
      </a:lvl6pPr>
      <a:lvl7pPr marL="2971800" indent="-228600" algn="ctr" defTabSz="449263" rtl="0" fontAlgn="base" hangingPunct="0">
        <a:lnSpc>
          <a:spcPct val="94000"/>
        </a:lnSpc>
        <a:spcBef>
          <a:spcPct val="0"/>
        </a:spcBef>
        <a:spcAft>
          <a:spcPct val="0"/>
        </a:spcAft>
        <a:buClr>
          <a:srgbClr val="000000"/>
        </a:buClr>
        <a:buSzPct val="100000"/>
        <a:buFont typeface="Times New Roman" pitchFamily="16" charset="0"/>
        <a:defRPr sz="4400" b="1">
          <a:solidFill>
            <a:srgbClr val="9999CC"/>
          </a:solidFill>
          <a:latin typeface="Arial" charset="0"/>
          <a:cs typeface="Arial Unicode MS" charset="0"/>
        </a:defRPr>
      </a:lvl7pPr>
      <a:lvl8pPr marL="3429000" indent="-228600" algn="ctr" defTabSz="449263" rtl="0" fontAlgn="base" hangingPunct="0">
        <a:lnSpc>
          <a:spcPct val="94000"/>
        </a:lnSpc>
        <a:spcBef>
          <a:spcPct val="0"/>
        </a:spcBef>
        <a:spcAft>
          <a:spcPct val="0"/>
        </a:spcAft>
        <a:buClr>
          <a:srgbClr val="000000"/>
        </a:buClr>
        <a:buSzPct val="100000"/>
        <a:buFont typeface="Times New Roman" pitchFamily="16" charset="0"/>
        <a:defRPr sz="4400" b="1">
          <a:solidFill>
            <a:srgbClr val="9999CC"/>
          </a:solidFill>
          <a:latin typeface="Arial" charset="0"/>
          <a:cs typeface="Arial Unicode MS" charset="0"/>
        </a:defRPr>
      </a:lvl8pPr>
      <a:lvl9pPr marL="3886200" indent="-228600" algn="ctr" defTabSz="449263" rtl="0" fontAlgn="base" hangingPunct="0">
        <a:lnSpc>
          <a:spcPct val="94000"/>
        </a:lnSpc>
        <a:spcBef>
          <a:spcPct val="0"/>
        </a:spcBef>
        <a:spcAft>
          <a:spcPct val="0"/>
        </a:spcAft>
        <a:buClr>
          <a:srgbClr val="000000"/>
        </a:buClr>
        <a:buSzPct val="100000"/>
        <a:buFont typeface="Times New Roman" pitchFamily="16" charset="0"/>
        <a:defRPr sz="4400" b="1">
          <a:solidFill>
            <a:srgbClr val="9999CC"/>
          </a:solidFill>
          <a:latin typeface="Arial" charset="0"/>
          <a:cs typeface="Arial Unicode MS" charset="0"/>
        </a:defRPr>
      </a:lvl9pPr>
    </p:titleStyle>
    <p:bodyStyle>
      <a:lvl1pPr marL="342900" indent="-342900" algn="l" defTabSz="449263" rtl="0" fontAlgn="base" hangingPunct="0">
        <a:lnSpc>
          <a:spcPct val="94000"/>
        </a:lnSpc>
        <a:spcBef>
          <a:spcPct val="0"/>
        </a:spcBef>
        <a:spcAft>
          <a:spcPts val="1413"/>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fontAlgn="base" hangingPunct="0">
        <a:lnSpc>
          <a:spcPct val="94000"/>
        </a:lnSpc>
        <a:spcBef>
          <a:spcPct val="0"/>
        </a:spcBef>
        <a:spcAft>
          <a:spcPts val="1138"/>
        </a:spcAft>
        <a:buClr>
          <a:srgbClr val="000000"/>
        </a:buClr>
        <a:buSzPct val="100000"/>
        <a:buFont typeface="Times New Roman" pitchFamily="16" charset="0"/>
        <a:defRPr sz="2800">
          <a:solidFill>
            <a:srgbClr val="000000"/>
          </a:solidFill>
          <a:latin typeface="+mn-lt"/>
          <a:cs typeface="+mn-cs"/>
        </a:defRPr>
      </a:lvl2pPr>
      <a:lvl3pPr marL="1143000" indent="-228600" algn="l" defTabSz="449263" rtl="0" fontAlgn="base" hangingPunct="0">
        <a:lnSpc>
          <a:spcPct val="94000"/>
        </a:lnSpc>
        <a:spcBef>
          <a:spcPct val="0"/>
        </a:spcBef>
        <a:spcAft>
          <a:spcPts val="850"/>
        </a:spcAft>
        <a:buClr>
          <a:srgbClr val="000000"/>
        </a:buClr>
        <a:buSzPct val="100000"/>
        <a:buFont typeface="Times New Roman" pitchFamily="16" charset="0"/>
        <a:defRPr sz="2400">
          <a:solidFill>
            <a:srgbClr val="000000"/>
          </a:solidFill>
          <a:latin typeface="+mn-lt"/>
          <a:cs typeface="+mn-cs"/>
        </a:defRPr>
      </a:lvl3pPr>
      <a:lvl4pPr marL="1600200" indent="-228600" algn="l" defTabSz="449263" rtl="0" fontAlgn="base" hangingPunct="0">
        <a:lnSpc>
          <a:spcPct val="94000"/>
        </a:lnSpc>
        <a:spcBef>
          <a:spcPct val="0"/>
        </a:spcBef>
        <a:spcAft>
          <a:spcPts val="575"/>
        </a:spcAft>
        <a:buClr>
          <a:srgbClr val="000000"/>
        </a:buClr>
        <a:buSzPct val="100000"/>
        <a:buFont typeface="Times New Roman" pitchFamily="16" charset="0"/>
        <a:defRPr sz="2000">
          <a:solidFill>
            <a:srgbClr val="000000"/>
          </a:solidFill>
          <a:latin typeface="+mn-lt"/>
          <a:cs typeface="+mn-cs"/>
        </a:defRPr>
      </a:lvl4pPr>
      <a:lvl5pPr marL="2057400" indent="-228600" algn="l" defTabSz="449263" rtl="0" fontAlgn="base" hangingPunct="0">
        <a:lnSpc>
          <a:spcPct val="94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5pPr>
      <a:lvl6pPr marL="2514600" indent="-228600" algn="l" defTabSz="449263" rtl="0" fontAlgn="base" hangingPunct="0">
        <a:lnSpc>
          <a:spcPct val="94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fontAlgn="base" hangingPunct="0">
        <a:lnSpc>
          <a:spcPct val="94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fontAlgn="base" hangingPunct="0">
        <a:lnSpc>
          <a:spcPct val="94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fontAlgn="base" hangingPunct="0">
        <a:lnSpc>
          <a:spcPct val="94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comments" Target="../comments/comment9.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comments" Target="../comments/commen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comments" Target="../comments/commen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6696075" y="4810125"/>
            <a:ext cx="2879725" cy="1255728"/>
          </a:xfrm>
          <a:prstGeom prst="rect">
            <a:avLst/>
          </a:prstGeom>
          <a:noFill/>
          <a:ln w="9525" cap="flat">
            <a:noFill/>
            <a:round/>
            <a:headEnd/>
            <a:tailEnd/>
          </a:ln>
          <a:effectLst/>
        </p:spPr>
        <p:txBody>
          <a:bodyPr lIns="90000" tIns="45000" rIns="90000" bIns="45000"/>
          <a:lstStyle/>
          <a:p>
            <a:pPr>
              <a:lnSpc>
                <a:spcPct val="106000"/>
              </a:lnSpc>
              <a:tabLst>
                <a:tab pos="449263" algn="l"/>
                <a:tab pos="898525" algn="l"/>
                <a:tab pos="1347788" algn="l"/>
                <a:tab pos="1797050" algn="l"/>
                <a:tab pos="2246313" algn="l"/>
                <a:tab pos="2695575" algn="l"/>
              </a:tabLst>
            </a:pPr>
            <a:r>
              <a:rPr lang="en-IN" sz="3600" dirty="0" smtClean="0">
                <a:solidFill>
                  <a:srgbClr val="000000"/>
                </a:solidFill>
                <a:latin typeface="Amaze" charset="0"/>
                <a:ea typeface="Droid Sans Fallback" charset="0"/>
                <a:cs typeface="Droid Sans Fallback" charset="0"/>
              </a:rPr>
              <a:t>Tag line here</a:t>
            </a:r>
            <a:endParaRPr lang="en-IN" sz="3600" dirty="0">
              <a:solidFill>
                <a:srgbClr val="000000"/>
              </a:solidFill>
              <a:latin typeface="Amaze" charset="0"/>
              <a:ea typeface="Droid Sans Fallback" charset="0"/>
              <a:cs typeface="Droid Sans Fallback" charset="0"/>
            </a:endParaRPr>
          </a:p>
        </p:txBody>
      </p:sp>
      <p:sp>
        <p:nvSpPr>
          <p:cNvPr id="4098" name="Text Box 2"/>
          <p:cNvSpPr txBox="1">
            <a:spLocks noChangeArrowheads="1"/>
          </p:cNvSpPr>
          <p:nvPr/>
        </p:nvSpPr>
        <p:spPr bwMode="auto">
          <a:xfrm>
            <a:off x="3276600" y="2376488"/>
            <a:ext cx="5688013" cy="2336800"/>
          </a:xfrm>
          <a:prstGeom prst="rect">
            <a:avLst/>
          </a:prstGeom>
          <a:noFill/>
          <a:ln w="9525" cap="flat">
            <a:noFill/>
            <a:round/>
            <a:headEnd/>
            <a:tailEnd/>
          </a:ln>
          <a:effectLst/>
        </p:spPr>
        <p:txBody>
          <a:bodyPr lIns="90000" tIns="45000" rIns="90000" bIns="45000"/>
          <a:lstStyle/>
          <a:p>
            <a:pPr>
              <a:lnSpc>
                <a:spcPct val="102000"/>
              </a:lnSpc>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pPr>
            <a:r>
              <a:rPr lang="en-IN" sz="7200" dirty="0" smtClean="0">
                <a:solidFill>
                  <a:srgbClr val="000000"/>
                </a:solidFill>
                <a:latin typeface="Samarkan" charset="0"/>
                <a:ea typeface="Droid Sans Fallback" charset="0"/>
                <a:cs typeface="Droid Sans Fallback" charset="0"/>
              </a:rPr>
              <a:t>Test 1</a:t>
            </a:r>
            <a:endParaRPr lang="en-IN" sz="7200" dirty="0">
              <a:solidFill>
                <a:srgbClr val="000000"/>
              </a:solidFill>
              <a:latin typeface="Samarkan" charset="0"/>
              <a:ea typeface="Droid Sans Fallback" charset="0"/>
              <a:cs typeface="Droid Sans Fallback"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720725" y="301625"/>
            <a:ext cx="8855075" cy="1262063"/>
          </a:xfrm>
          <a:ln/>
        </p:spPr>
        <p:txBody>
          <a:bodyPr tIns="16764"/>
          <a:lstStyle/>
          <a:p>
            <a:pPr>
              <a:lnSpc>
                <a:spcPct val="97000"/>
              </a:lnSpc>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dirty="0">
                <a:latin typeface="FZLiShu-S01" charset="0"/>
              </a:rPr>
              <a:t>What we offer..</a:t>
            </a:r>
          </a:p>
        </p:txBody>
      </p:sp>
      <p:sp>
        <p:nvSpPr>
          <p:cNvPr id="17410" name="Rectangle 2"/>
          <p:cNvSpPr>
            <a:spLocks noGrp="1" noChangeArrowheads="1"/>
          </p:cNvSpPr>
          <p:nvPr>
            <p:ph type="body" idx="1"/>
          </p:nvPr>
        </p:nvSpPr>
        <p:spPr>
          <a:xfrm>
            <a:off x="720725" y="1768475"/>
            <a:ext cx="8855075" cy="4013200"/>
          </a:xfrm>
          <a:ln w="10080">
            <a:solidFill>
              <a:srgbClr val="000000"/>
            </a:solidFill>
          </a:ln>
          <a:effectLst>
            <a:outerShdw algn="ctr" rotWithShape="0">
              <a:srgbClr val="000000"/>
            </a:outerShdw>
          </a:effectLst>
        </p:spPr>
        <p:txBody>
          <a:bodyPr lIns="5040" tIns="33488" rIns="5040" bIns="5040"/>
          <a:lstStyle/>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sz="2800" dirty="0" smtClean="0">
                <a:latin typeface="FZKai-Z03" charset="0"/>
              </a:rPr>
              <a:t>Offer 1</a:t>
            </a:r>
            <a:endParaRPr lang="en-IN" sz="2800" dirty="0">
              <a:latin typeface="FZKai-Z03" charset="0"/>
            </a:endParaRP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sz="2800" dirty="0" smtClean="0">
                <a:latin typeface="FZKai-Z03" charset="0"/>
              </a:rPr>
              <a:t>Offer 2</a:t>
            </a: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sz="2800" dirty="0" smtClean="0">
                <a:latin typeface="FZKai-Z03" charset="0"/>
              </a:rPr>
              <a:t>Offer 3</a:t>
            </a: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sz="2800" dirty="0" smtClean="0">
                <a:latin typeface="FZKai-Z03" charset="0"/>
              </a:rPr>
              <a:t>Offer 4</a:t>
            </a:r>
            <a:endParaRPr lang="en-IN" sz="2800" dirty="0">
              <a:latin typeface="FZKai-Z03" charset="0"/>
            </a:endParaRP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sz="2800" dirty="0" smtClean="0">
                <a:latin typeface="FZKai-Z03" charset="0"/>
              </a:rPr>
              <a:t>Offer 5</a:t>
            </a:r>
            <a:endParaRPr lang="en-IN" sz="2800" dirty="0">
              <a:latin typeface="FZKai-Z03" charset="0"/>
            </a:endParaRP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sz="2800" dirty="0" smtClean="0">
                <a:latin typeface="FZKai-Z03" charset="0"/>
              </a:rPr>
              <a:t>Offer 6 </a:t>
            </a:r>
            <a:endParaRPr lang="en-IN" sz="2800" dirty="0">
              <a:latin typeface="FZKai-Z03" charset="0"/>
            </a:endParaRPr>
          </a:p>
        </p:txBody>
      </p:sp>
      <p:pic>
        <p:nvPicPr>
          <p:cNvPr id="17411" name="Picture 3"/>
          <p:cNvPicPr>
            <a:picLocks noChangeAspect="1" noChangeArrowheads="1"/>
          </p:cNvPicPr>
          <p:nvPr/>
        </p:nvPicPr>
        <p:blipFill>
          <a:blip r:embed="rId3" cstate="print"/>
          <a:srcRect/>
          <a:stretch>
            <a:fillRect/>
          </a:stretch>
        </p:blipFill>
        <p:spPr bwMode="auto">
          <a:xfrm>
            <a:off x="8486775" y="4814888"/>
            <a:ext cx="873125" cy="873125"/>
          </a:xfrm>
          <a:prstGeom prst="rect">
            <a:avLst/>
          </a:prstGeom>
          <a:noFill/>
          <a:ln w="9525" cap="flat">
            <a:noFill/>
            <a:round/>
            <a:headEnd/>
            <a:tailEnd/>
          </a:ln>
          <a:effectLst/>
        </p:spPr>
      </p:pic>
      <p:pic>
        <p:nvPicPr>
          <p:cNvPr id="17412" name="Picture 4"/>
          <p:cNvPicPr>
            <a:picLocks noChangeAspect="1" noChangeArrowheads="1"/>
          </p:cNvPicPr>
          <p:nvPr/>
        </p:nvPicPr>
        <p:blipFill>
          <a:blip r:embed="rId4" cstate="print"/>
          <a:srcRect/>
          <a:stretch>
            <a:fillRect/>
          </a:stretch>
        </p:blipFill>
        <p:spPr bwMode="auto">
          <a:xfrm>
            <a:off x="8126413" y="2303463"/>
            <a:ext cx="946150" cy="550862"/>
          </a:xfrm>
          <a:prstGeom prst="rect">
            <a:avLst/>
          </a:prstGeom>
          <a:noFill/>
          <a:ln w="9525" cap="flat">
            <a:noFill/>
            <a:round/>
            <a:headEnd/>
            <a:tailEnd/>
          </a:ln>
          <a:effectLst/>
        </p:spPr>
      </p:pic>
      <p:pic>
        <p:nvPicPr>
          <p:cNvPr id="17413" name="Picture 5"/>
          <p:cNvPicPr>
            <a:picLocks noChangeAspect="1" noChangeArrowheads="1"/>
          </p:cNvPicPr>
          <p:nvPr/>
        </p:nvPicPr>
        <p:blipFill>
          <a:blip r:embed="rId5" cstate="print"/>
          <a:srcRect/>
          <a:stretch>
            <a:fillRect/>
          </a:stretch>
        </p:blipFill>
        <p:spPr bwMode="auto">
          <a:xfrm>
            <a:off x="7632700" y="4725988"/>
            <a:ext cx="595313" cy="1023937"/>
          </a:xfrm>
          <a:prstGeom prst="rect">
            <a:avLst/>
          </a:prstGeom>
          <a:noFill/>
          <a:ln w="9525" cap="flat">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720725" y="301625"/>
            <a:ext cx="8855075" cy="1262063"/>
          </a:xfrm>
          <a:ln/>
        </p:spPr>
        <p:txBody>
          <a:bodyPr tIns="16764"/>
          <a:lstStyle/>
          <a:p>
            <a:pPr>
              <a:lnSpc>
                <a:spcPct val="97000"/>
              </a:lnSpc>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dirty="0" smtClean="0">
                <a:latin typeface="FZLiShu-S01" charset="0"/>
              </a:rPr>
              <a:t>Us &amp; </a:t>
            </a:r>
            <a:r>
              <a:rPr lang="en-IN" dirty="0" err="1">
                <a:latin typeface="FZLiShu-S01" charset="0"/>
              </a:rPr>
              <a:t>OpenSource</a:t>
            </a:r>
            <a:endParaRPr lang="en-IN" dirty="0">
              <a:latin typeface="FZLiShu-S01" charset="0"/>
            </a:endParaRPr>
          </a:p>
        </p:txBody>
      </p:sp>
      <p:sp>
        <p:nvSpPr>
          <p:cNvPr id="20482" name="Rectangle 2"/>
          <p:cNvSpPr>
            <a:spLocks noGrp="1" noChangeArrowheads="1"/>
          </p:cNvSpPr>
          <p:nvPr>
            <p:ph type="body" idx="1"/>
          </p:nvPr>
        </p:nvSpPr>
        <p:spPr>
          <a:xfrm>
            <a:off x="720725" y="1768475"/>
            <a:ext cx="8855075" cy="4000500"/>
          </a:xfrm>
          <a:ln w="10080">
            <a:solidFill>
              <a:srgbClr val="000000"/>
            </a:solidFill>
          </a:ln>
          <a:effectLst>
            <a:outerShdw algn="ctr" rotWithShape="0">
              <a:srgbClr val="000000"/>
            </a:outerShdw>
          </a:effectLst>
        </p:spPr>
        <p:txBody>
          <a:bodyPr lIns="5040" tIns="5040" rIns="5040" bIns="5040"/>
          <a:lstStyle/>
          <a:p>
            <a:pPr marL="863600" indent="-646113" algn="just">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sz="2800" dirty="0" smtClean="0">
                <a:latin typeface="FZKai-Z03" charset="0"/>
              </a:rPr>
              <a:t>We are a </a:t>
            </a:r>
            <a:r>
              <a:rPr lang="en-IN" sz="2800" dirty="0">
                <a:latin typeface="FZKai-Z03" charset="0"/>
              </a:rPr>
              <a:t>big believer in the open source movement. The management encourages all its employees to use open source software </a:t>
            </a:r>
          </a:p>
          <a:p>
            <a:pPr marL="863600" indent="-646113" algn="just">
              <a:lnSpc>
                <a:spcPct val="138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sz="2800" dirty="0">
                <a:latin typeface="FZKai-Z03" charset="0"/>
              </a:rPr>
              <a:t>The employees </a:t>
            </a:r>
            <a:r>
              <a:rPr lang="en-IN" sz="2800" dirty="0" smtClean="0">
                <a:latin typeface="FZKai-Z03" charset="0"/>
              </a:rPr>
              <a:t>are </a:t>
            </a:r>
            <a:r>
              <a:rPr lang="en-IN" sz="2800" dirty="0">
                <a:latin typeface="FZKai-Z03" charset="0"/>
              </a:rPr>
              <a:t>active members of the open source community and contribute on a daily basis</a:t>
            </a:r>
          </a:p>
          <a:p>
            <a:pPr marL="863600" indent="-646113" algn="just">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sz="2800" dirty="0">
                <a:latin typeface="FZKai-Z03" charset="0"/>
              </a:rPr>
              <a:t>This presentation, logos have been designed using open source - </a:t>
            </a:r>
            <a:r>
              <a:rPr lang="en-IN" sz="2800" dirty="0" err="1">
                <a:latin typeface="FZKai-Z03" charset="0"/>
              </a:rPr>
              <a:t>LibreOffice</a:t>
            </a:r>
            <a:r>
              <a:rPr lang="en-IN" sz="2800" dirty="0">
                <a:latin typeface="FZKai-Z03" charset="0"/>
              </a:rPr>
              <a:t> and Gimp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720725" y="301625"/>
            <a:ext cx="8855075" cy="1262063"/>
          </a:xfrm>
          <a:ln/>
        </p:spPr>
        <p:txBody>
          <a:bodyPr tIns="16764"/>
          <a:lstStyle/>
          <a:p>
            <a:pPr>
              <a:lnSpc>
                <a:spcPct val="97000"/>
              </a:lnSpc>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a:latin typeface="FZLiShu-S01" charset="0"/>
              </a:rPr>
              <a:t>Agenda</a:t>
            </a:r>
          </a:p>
        </p:txBody>
      </p:sp>
      <p:sp>
        <p:nvSpPr>
          <p:cNvPr id="5122" name="Rectangle 2"/>
          <p:cNvSpPr>
            <a:spLocks noGrp="1" noChangeArrowheads="1"/>
          </p:cNvSpPr>
          <p:nvPr>
            <p:ph type="body" idx="1"/>
          </p:nvPr>
        </p:nvSpPr>
        <p:spPr>
          <a:xfrm>
            <a:off x="720725" y="1563688"/>
            <a:ext cx="3600450" cy="4052887"/>
          </a:xfrm>
          <a:ln w="10080">
            <a:solidFill>
              <a:srgbClr val="000000"/>
            </a:solidFill>
          </a:ln>
          <a:effectLst>
            <a:outerShdw algn="ctr" rotWithShape="0">
              <a:srgbClr val="000000"/>
            </a:outerShdw>
          </a:effectLst>
        </p:spPr>
        <p:txBody>
          <a:bodyPr lIns="5040" tIns="33488" rIns="5040" bIns="5040"/>
          <a:lstStyle/>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Lst>
            </a:pPr>
            <a:r>
              <a:rPr lang="en-IN" sz="2800" dirty="0" smtClean="0">
                <a:latin typeface="FZKai-Z03" charset="0"/>
              </a:rPr>
              <a:t>Agenda1</a:t>
            </a:r>
            <a:endParaRPr lang="en-IN" sz="2800" dirty="0">
              <a:latin typeface="FZKai-Z03" charset="0"/>
            </a:endParaRP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Lst>
            </a:pPr>
            <a:r>
              <a:rPr lang="en-IN" sz="2800" dirty="0" smtClean="0">
                <a:latin typeface="FZKai-Z03" charset="0"/>
              </a:rPr>
              <a:t>Agenda2</a:t>
            </a:r>
            <a:endParaRPr lang="en-IN" sz="2800" dirty="0">
              <a:latin typeface="FZKai-Z03" charset="0"/>
            </a:endParaRP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Lst>
            </a:pPr>
            <a:r>
              <a:rPr lang="en-IN" sz="2800" dirty="0" smtClean="0">
                <a:latin typeface="FZKai-Z03" charset="0"/>
              </a:rPr>
              <a:t>Agenda3</a:t>
            </a:r>
            <a:endParaRPr lang="en-IN" sz="2800" dirty="0">
              <a:latin typeface="FZKai-Z03" charset="0"/>
            </a:endParaRP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Lst>
            </a:pPr>
            <a:r>
              <a:rPr lang="en-IN" sz="2800" dirty="0" smtClean="0">
                <a:latin typeface="FZKai-Z03" charset="0"/>
              </a:rPr>
              <a:t>Agenda4</a:t>
            </a:r>
            <a:endParaRPr lang="en-IN" sz="2800" dirty="0">
              <a:latin typeface="FZKai-Z03" charset="0"/>
            </a:endParaRP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Lst>
            </a:pPr>
            <a:r>
              <a:rPr lang="en-IN" sz="2800" dirty="0">
                <a:latin typeface="FZKai-Z03" charset="0"/>
              </a:rPr>
              <a:t>Why </a:t>
            </a:r>
            <a:r>
              <a:rPr lang="en-IN" sz="2800" dirty="0" smtClean="0">
                <a:latin typeface="FZKai-Z03" charset="0"/>
              </a:rPr>
              <a:t>Agenda?</a:t>
            </a:r>
            <a:endParaRPr lang="en-IN" sz="2800" dirty="0">
              <a:latin typeface="FZKai-Z03" charset="0"/>
            </a:endParaRP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Lst>
            </a:pPr>
            <a:r>
              <a:rPr lang="en-IN" sz="2800" dirty="0" smtClean="0">
                <a:latin typeface="FZKai-Z03" charset="0"/>
              </a:rPr>
              <a:t>Agenda5</a:t>
            </a:r>
            <a:endParaRPr lang="en-IN" sz="2800" dirty="0">
              <a:latin typeface="FZKai-Z03" charset="0"/>
            </a:endParaRPr>
          </a:p>
        </p:txBody>
      </p:sp>
      <p:sp>
        <p:nvSpPr>
          <p:cNvPr id="5124" name="Text Box 4"/>
          <p:cNvSpPr txBox="1">
            <a:spLocks noChangeArrowheads="1"/>
          </p:cNvSpPr>
          <p:nvPr/>
        </p:nvSpPr>
        <p:spPr bwMode="auto">
          <a:xfrm>
            <a:off x="4976088" y="1563688"/>
            <a:ext cx="3600450" cy="4052887"/>
          </a:xfrm>
          <a:prstGeom prst="rect">
            <a:avLst/>
          </a:prstGeom>
          <a:noFill/>
          <a:ln w="10080" cap="flat">
            <a:solidFill>
              <a:srgbClr val="000000"/>
            </a:solidFill>
            <a:round/>
            <a:headEnd/>
            <a:tailEnd/>
          </a:ln>
          <a:effectLst>
            <a:outerShdw algn="ctr" rotWithShape="0">
              <a:srgbClr val="000000"/>
            </a:outerShdw>
          </a:effectLst>
        </p:spPr>
        <p:txBody>
          <a:bodyPr lIns="5040" tIns="33488" rIns="5040" bIns="5040"/>
          <a:lstStyle/>
          <a:p>
            <a:pPr marL="863600" indent="-646113">
              <a:lnSpc>
                <a:spcPct val="92000"/>
              </a:lnSpc>
              <a:spcAft>
                <a:spcPts val="1413"/>
              </a:spcAft>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Lst>
            </a:pPr>
            <a:r>
              <a:rPr lang="en-IN" sz="2800" dirty="0" smtClean="0">
                <a:solidFill>
                  <a:srgbClr val="000000"/>
                </a:solidFill>
                <a:latin typeface="FZKai-Z03" charset="0"/>
                <a:cs typeface="Arial Unicode MS" charset="0"/>
              </a:rPr>
              <a:t>Agenda6</a:t>
            </a:r>
          </a:p>
          <a:p>
            <a:pPr marL="863600" indent="-646113">
              <a:lnSpc>
                <a:spcPct val="92000"/>
              </a:lnSpc>
              <a:spcAft>
                <a:spcPts val="1413"/>
              </a:spcAft>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Lst>
            </a:pPr>
            <a:endParaRPr lang="en-IN" sz="2800" dirty="0">
              <a:solidFill>
                <a:srgbClr val="000000"/>
              </a:solidFill>
              <a:latin typeface="FZKai-Z03" charset="0"/>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503238" y="287338"/>
            <a:ext cx="9144000" cy="922337"/>
          </a:xfrm>
          <a:ln/>
        </p:spPr>
        <p:txBody>
          <a:bodyPr lIns="5040" tIns="21804" rIns="5040" bIns="5040"/>
          <a:lstStyle/>
          <a:p>
            <a:pPr>
              <a:lnSpc>
                <a:spcPct val="97000"/>
              </a:lnSpc>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en-IN">
                <a:latin typeface="FZLiShu-S01" charset="0"/>
              </a:rPr>
              <a:t>Who are we..</a:t>
            </a:r>
          </a:p>
        </p:txBody>
      </p:sp>
      <p:sp>
        <p:nvSpPr>
          <p:cNvPr id="6146" name="Rectangle 2"/>
          <p:cNvSpPr>
            <a:spLocks noGrp="1" noChangeArrowheads="1"/>
          </p:cNvSpPr>
          <p:nvPr>
            <p:ph type="body" idx="1"/>
          </p:nvPr>
        </p:nvSpPr>
        <p:spPr>
          <a:xfrm>
            <a:off x="519113" y="1495425"/>
            <a:ext cx="4427537" cy="4119563"/>
          </a:xfrm>
          <a:ln w="10080">
            <a:solidFill>
              <a:srgbClr val="000000"/>
            </a:solidFill>
          </a:ln>
          <a:effectLst>
            <a:outerShdw algn="ctr" rotWithShape="0">
              <a:srgbClr val="000000"/>
            </a:outerShdw>
          </a:effectLst>
        </p:spPr>
        <p:txBody>
          <a:bodyPr lIns="5040" tIns="17232" rIns="5040" bIns="5040"/>
          <a:lstStyle/>
          <a:p>
            <a:pPr marL="863600" indent="-646113">
              <a:lnSpc>
                <a:spcPct val="97000"/>
              </a:lnSpc>
              <a:buClr>
                <a:srgbClr val="666699"/>
              </a:buClr>
              <a:buSzPct val="45000"/>
              <a:buFont typeface="Wingdings" charset="2"/>
              <a:buNone/>
              <a:tabLst>
                <a:tab pos="449263" algn="l"/>
                <a:tab pos="898525" algn="l"/>
                <a:tab pos="1347788" algn="l"/>
                <a:tab pos="1797050" algn="l"/>
                <a:tab pos="2246313" algn="l"/>
                <a:tab pos="2695575" algn="l"/>
                <a:tab pos="3144838" algn="l"/>
                <a:tab pos="3594100" algn="l"/>
                <a:tab pos="4043363" algn="l"/>
              </a:tabLst>
            </a:pPr>
            <a:r>
              <a:rPr lang="en-IN" sz="3200" b="1" dirty="0">
                <a:latin typeface="FZLiShu-S01" charset="0"/>
              </a:rPr>
              <a:t>Overview</a:t>
            </a: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Lst>
            </a:pPr>
            <a:r>
              <a:rPr lang="en-IN" sz="3000" dirty="0" smtClean="0">
                <a:latin typeface="FZKai-Z03" charset="0"/>
              </a:rPr>
              <a:t>Overview 1</a:t>
            </a:r>
            <a:endParaRPr lang="en-IN" sz="3000" dirty="0">
              <a:latin typeface="FZKai-Z03" charset="0"/>
            </a:endParaRP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Lst>
            </a:pPr>
            <a:r>
              <a:rPr lang="en-IN" sz="3000" dirty="0" smtClean="0">
                <a:latin typeface="FZKai-Z03" charset="0"/>
              </a:rPr>
              <a:t>overview2</a:t>
            </a:r>
            <a:endParaRPr lang="en-IN" sz="3000" dirty="0">
              <a:latin typeface="FZKai-Z03" charset="0"/>
            </a:endParaRP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Lst>
            </a:pPr>
            <a:r>
              <a:rPr lang="en-IN" sz="3000" dirty="0" smtClean="0">
                <a:latin typeface="FZKai-Z03" charset="0"/>
              </a:rPr>
              <a:t>overview3</a:t>
            </a:r>
            <a:endParaRPr lang="en-IN" sz="3000" dirty="0">
              <a:latin typeface="FZKai-Z03" charset="0"/>
            </a:endParaRP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Lst>
            </a:pPr>
            <a:r>
              <a:rPr lang="en-IN" sz="3000" dirty="0" smtClean="0">
                <a:latin typeface="FZKai-Z03" charset="0"/>
              </a:rPr>
              <a:t>overview4</a:t>
            </a:r>
            <a:endParaRPr lang="en-IN" sz="3000" dirty="0">
              <a:latin typeface="FZKai-Z03" charset="0"/>
            </a:endParaRPr>
          </a:p>
        </p:txBody>
      </p:sp>
      <p:sp>
        <p:nvSpPr>
          <p:cNvPr id="6147" name="Rectangle 3"/>
          <p:cNvSpPr>
            <a:spLocks noGrp="1" noChangeArrowheads="1"/>
          </p:cNvSpPr>
          <p:nvPr>
            <p:ph type="body" idx="2"/>
          </p:nvPr>
        </p:nvSpPr>
        <p:spPr>
          <a:xfrm>
            <a:off x="5170488" y="1495425"/>
            <a:ext cx="4427537" cy="4119563"/>
          </a:xfrm>
          <a:ln w="10080">
            <a:solidFill>
              <a:srgbClr val="000000"/>
            </a:solidFill>
          </a:ln>
          <a:effectLst>
            <a:outerShdw algn="ctr" rotWithShape="0">
              <a:srgbClr val="000000"/>
            </a:outerShdw>
          </a:effectLst>
        </p:spPr>
        <p:txBody>
          <a:bodyPr lIns="5040" tIns="17232" rIns="5040" bIns="5040"/>
          <a:lstStyle/>
          <a:p>
            <a:pPr marL="863600" indent="-646113">
              <a:lnSpc>
                <a:spcPct val="97000"/>
              </a:lnSpc>
              <a:buClr>
                <a:srgbClr val="666699"/>
              </a:buClr>
              <a:buSzPct val="45000"/>
              <a:buFont typeface="Wingdings" charset="2"/>
              <a:buNone/>
              <a:tabLst>
                <a:tab pos="449263" algn="l"/>
                <a:tab pos="898525" algn="l"/>
                <a:tab pos="1347788" algn="l"/>
                <a:tab pos="1797050" algn="l"/>
                <a:tab pos="2246313" algn="l"/>
                <a:tab pos="2695575" algn="l"/>
                <a:tab pos="3144838" algn="l"/>
                <a:tab pos="3594100" algn="l"/>
                <a:tab pos="4043363" algn="l"/>
              </a:tabLst>
            </a:pPr>
            <a:r>
              <a:rPr lang="en-IN" sz="3200" b="1" dirty="0">
                <a:latin typeface="FZLiShu-S01" charset="0"/>
              </a:rPr>
              <a:t>The Team</a:t>
            </a:r>
          </a:p>
          <a:p>
            <a:pPr marL="863600" indent="-646113">
              <a:lnSpc>
                <a:spcPct val="92000"/>
              </a:lnSpc>
              <a:buClr>
                <a:srgbClr val="666699"/>
              </a:buClr>
              <a:buSzPct val="45000"/>
              <a:buFont typeface="Wingdings" charset="2"/>
              <a:buNone/>
              <a:tabLst>
                <a:tab pos="449263" algn="l"/>
                <a:tab pos="898525" algn="l"/>
                <a:tab pos="1347788" algn="l"/>
                <a:tab pos="1797050" algn="l"/>
                <a:tab pos="2246313" algn="l"/>
                <a:tab pos="2695575" algn="l"/>
                <a:tab pos="3144838" algn="l"/>
                <a:tab pos="3594100" algn="l"/>
                <a:tab pos="4043363" algn="l"/>
              </a:tabLst>
            </a:pPr>
            <a:r>
              <a:rPr lang="en-IN" sz="3200" dirty="0" smtClean="0">
                <a:latin typeface="FZKai-Z03" charset="0"/>
              </a:rPr>
              <a:t>Info 1</a:t>
            </a:r>
          </a:p>
          <a:p>
            <a:pPr marL="863600" indent="-646113">
              <a:lnSpc>
                <a:spcPct val="92000"/>
              </a:lnSpc>
              <a:buClr>
                <a:srgbClr val="666699"/>
              </a:buClr>
              <a:buSzPct val="45000"/>
              <a:buFont typeface="Wingdings" charset="2"/>
              <a:buNone/>
              <a:tabLst>
                <a:tab pos="449263" algn="l"/>
                <a:tab pos="898525" algn="l"/>
                <a:tab pos="1347788" algn="l"/>
                <a:tab pos="1797050" algn="l"/>
                <a:tab pos="2246313" algn="l"/>
                <a:tab pos="2695575" algn="l"/>
                <a:tab pos="3144838" algn="l"/>
                <a:tab pos="3594100" algn="l"/>
                <a:tab pos="4043363" algn="l"/>
              </a:tabLst>
            </a:pPr>
            <a:r>
              <a:rPr lang="en-IN" sz="3200" dirty="0" smtClean="0">
                <a:latin typeface="FZKai-Z03" charset="0"/>
              </a:rPr>
              <a:t>Info2 - </a:t>
            </a:r>
          </a:p>
          <a:p>
            <a:pPr marL="863600" indent="-646113">
              <a:lnSpc>
                <a:spcPct val="92000"/>
              </a:lnSpc>
              <a:buClr>
                <a:srgbClr val="666699"/>
              </a:buClr>
              <a:buSzPct val="45000"/>
              <a:buFont typeface="Wingdings" charset="2"/>
              <a:buNone/>
              <a:tabLst>
                <a:tab pos="449263" algn="l"/>
                <a:tab pos="898525" algn="l"/>
                <a:tab pos="1347788" algn="l"/>
                <a:tab pos="1797050" algn="l"/>
                <a:tab pos="2246313" algn="l"/>
                <a:tab pos="2695575" algn="l"/>
                <a:tab pos="3144838" algn="l"/>
                <a:tab pos="3594100" algn="l"/>
                <a:tab pos="4043363" algn="l"/>
              </a:tabLst>
            </a:pPr>
            <a:r>
              <a:rPr lang="en-IN" sz="3200" dirty="0" smtClean="0">
                <a:latin typeface="FZKai-Z03" charset="0"/>
              </a:rPr>
              <a:t>Industry </a:t>
            </a:r>
            <a:r>
              <a:rPr lang="en-IN" sz="3200" dirty="0">
                <a:latin typeface="FZKai-Z03" charset="0"/>
              </a:rPr>
              <a:t>Certified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720725" y="360363"/>
            <a:ext cx="8856663" cy="936625"/>
          </a:xfrm>
          <a:ln/>
        </p:spPr>
        <p:txBody>
          <a:bodyPr lIns="5040" tIns="21804" rIns="5040" bIns="5040"/>
          <a:lstStyle/>
          <a:p>
            <a:pPr>
              <a:lnSpc>
                <a:spcPct val="97000"/>
              </a:lnSpc>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a:latin typeface="FZLiShu-S01" charset="0"/>
              </a:rPr>
              <a:t>Our Domain</a:t>
            </a:r>
          </a:p>
        </p:txBody>
      </p:sp>
      <p:sp>
        <p:nvSpPr>
          <p:cNvPr id="7170" name="Rectangle 2"/>
          <p:cNvSpPr>
            <a:spLocks noGrp="1" noChangeArrowheads="1"/>
          </p:cNvSpPr>
          <p:nvPr>
            <p:ph type="body" idx="1"/>
          </p:nvPr>
        </p:nvSpPr>
        <p:spPr>
          <a:xfrm>
            <a:off x="720725" y="1584325"/>
            <a:ext cx="4321175" cy="4065588"/>
          </a:xfrm>
          <a:ln w="10080">
            <a:solidFill>
              <a:srgbClr val="000000"/>
            </a:solidFill>
          </a:ln>
          <a:effectLst>
            <a:outerShdw algn="ctr" rotWithShape="0">
              <a:srgbClr val="000000"/>
            </a:outerShdw>
          </a:effectLst>
        </p:spPr>
        <p:txBody>
          <a:bodyPr lIns="5040" tIns="17232" rIns="5040" bIns="5040"/>
          <a:lstStyle/>
          <a:p>
            <a:pPr marL="863600" indent="-646113">
              <a:lnSpc>
                <a:spcPct val="97000"/>
              </a:lnSpc>
              <a:buClr>
                <a:srgbClr val="666699"/>
              </a:buClr>
              <a:buSzPct val="45000"/>
              <a:buFont typeface="Wingdings" charset="2"/>
              <a:buNone/>
              <a:tabLst>
                <a:tab pos="449263" algn="l"/>
                <a:tab pos="898525" algn="l"/>
                <a:tab pos="1347788" algn="l"/>
                <a:tab pos="1797050" algn="l"/>
                <a:tab pos="2246313" algn="l"/>
                <a:tab pos="2695575" algn="l"/>
                <a:tab pos="3144838" algn="l"/>
                <a:tab pos="3594100" algn="l"/>
                <a:tab pos="4043363" algn="l"/>
              </a:tabLst>
            </a:pPr>
            <a:r>
              <a:rPr lang="en-IN" sz="3200" dirty="0">
                <a:latin typeface="FZLiShu-S01" charset="0"/>
              </a:rPr>
              <a:t>Industry</a:t>
            </a: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Lst>
            </a:pPr>
            <a:r>
              <a:rPr lang="en-IN" sz="3200" dirty="0" smtClean="0">
                <a:latin typeface="FZKai-Z03" charset="0"/>
              </a:rPr>
              <a:t>Industry1</a:t>
            </a:r>
            <a:endParaRPr lang="en-IN" sz="3200" dirty="0">
              <a:latin typeface="FZKai-Z03" charset="0"/>
            </a:endParaRP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Lst>
            </a:pPr>
            <a:r>
              <a:rPr lang="en-IN" sz="3200" dirty="0" smtClean="0">
                <a:latin typeface="FZKai-Z03" charset="0"/>
              </a:rPr>
              <a:t>Industry 2</a:t>
            </a:r>
            <a:endParaRPr lang="en-IN" sz="3200" dirty="0">
              <a:latin typeface="FZKai-Z03" charset="0"/>
            </a:endParaRP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Lst>
            </a:pPr>
            <a:r>
              <a:rPr lang="en-IN" sz="3200" dirty="0" smtClean="0">
                <a:latin typeface="FZKai-Z03" charset="0"/>
              </a:rPr>
              <a:t>Industry 3</a:t>
            </a:r>
            <a:endParaRPr lang="en-IN" sz="3200" dirty="0">
              <a:latin typeface="FZKai-Z03" charset="0"/>
            </a:endParaRP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Lst>
            </a:pPr>
            <a:r>
              <a:rPr lang="en-IN" sz="3200" dirty="0" smtClean="0">
                <a:latin typeface="FZKai-Z03" charset="0"/>
              </a:rPr>
              <a:t>Industry4 </a:t>
            </a:r>
            <a:endParaRPr lang="en-IN" sz="3200" dirty="0">
              <a:latin typeface="FZKai-Z03" charset="0"/>
            </a:endParaRP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Lst>
            </a:pPr>
            <a:r>
              <a:rPr lang="en-IN" sz="3200" dirty="0" smtClean="0">
                <a:latin typeface="FZKai-Z03" charset="0"/>
              </a:rPr>
              <a:t>Industry 5</a:t>
            </a:r>
            <a:endParaRPr lang="en-IN" sz="3200" dirty="0">
              <a:latin typeface="FZKai-Z03" charset="0"/>
            </a:endParaRPr>
          </a:p>
        </p:txBody>
      </p:sp>
      <p:sp>
        <p:nvSpPr>
          <p:cNvPr id="7171" name="Rectangle 3"/>
          <p:cNvSpPr>
            <a:spLocks noGrp="1" noChangeArrowheads="1"/>
          </p:cNvSpPr>
          <p:nvPr>
            <p:ph type="body" idx="2"/>
          </p:nvPr>
        </p:nvSpPr>
        <p:spPr>
          <a:xfrm>
            <a:off x="5254625" y="1584325"/>
            <a:ext cx="4321175" cy="4065588"/>
          </a:xfrm>
          <a:ln w="10080">
            <a:solidFill>
              <a:srgbClr val="000000"/>
            </a:solidFill>
          </a:ln>
          <a:effectLst>
            <a:outerShdw algn="ctr" rotWithShape="0">
              <a:srgbClr val="000000"/>
            </a:outerShdw>
          </a:effectLst>
        </p:spPr>
        <p:txBody>
          <a:bodyPr lIns="5040" tIns="17232" rIns="5040" bIns="5040"/>
          <a:lstStyle/>
          <a:p>
            <a:pPr marL="863600" indent="-646113">
              <a:lnSpc>
                <a:spcPct val="97000"/>
              </a:lnSpc>
              <a:buClr>
                <a:srgbClr val="666699"/>
              </a:buClr>
              <a:buSzPct val="45000"/>
              <a:buFont typeface="Wingdings" charset="2"/>
              <a:buNone/>
              <a:tabLst>
                <a:tab pos="449263" algn="l"/>
                <a:tab pos="898525" algn="l"/>
                <a:tab pos="1347788" algn="l"/>
                <a:tab pos="1797050" algn="l"/>
                <a:tab pos="2246313" algn="l"/>
                <a:tab pos="2695575" algn="l"/>
                <a:tab pos="3144838" algn="l"/>
                <a:tab pos="3594100" algn="l"/>
                <a:tab pos="4043363" algn="l"/>
              </a:tabLst>
            </a:pPr>
            <a:r>
              <a:rPr lang="en-IN" sz="3200" dirty="0">
                <a:latin typeface="FZLiShu-S01" charset="0"/>
              </a:rPr>
              <a:t>C.O.E</a:t>
            </a:r>
          </a:p>
          <a:p>
            <a:pPr marL="863600" indent="-646113">
              <a:lnSpc>
                <a:spcPct val="92000"/>
              </a:lnSpc>
              <a:buClr>
                <a:srgbClr val="666699"/>
              </a:buClr>
              <a:buSzPct val="45000"/>
              <a:buFont typeface="Wingdings" charset="2"/>
              <a:buNone/>
              <a:tabLst>
                <a:tab pos="449263" algn="l"/>
                <a:tab pos="898525" algn="l"/>
                <a:tab pos="1347788" algn="l"/>
                <a:tab pos="1797050" algn="l"/>
                <a:tab pos="2246313" algn="l"/>
                <a:tab pos="2695575" algn="l"/>
                <a:tab pos="3144838" algn="l"/>
                <a:tab pos="3594100" algn="l"/>
                <a:tab pos="4043363" algn="l"/>
              </a:tabLst>
            </a:pPr>
            <a:r>
              <a:rPr lang="en-IN" sz="3200" dirty="0">
                <a:latin typeface="FZKai-Z03" charset="0"/>
              </a:rPr>
              <a:t>Consulting </a:t>
            </a:r>
          </a:p>
          <a:p>
            <a:pPr marL="863600" indent="-646113">
              <a:lnSpc>
                <a:spcPct val="92000"/>
              </a:lnSpc>
              <a:buClr>
                <a:srgbClr val="666699"/>
              </a:buClr>
              <a:buSzPct val="45000"/>
              <a:buFont typeface="Wingdings" charset="2"/>
              <a:buNone/>
              <a:tabLst>
                <a:tab pos="449263" algn="l"/>
                <a:tab pos="898525" algn="l"/>
                <a:tab pos="1347788" algn="l"/>
                <a:tab pos="1797050" algn="l"/>
                <a:tab pos="2246313" algn="l"/>
                <a:tab pos="2695575" algn="l"/>
                <a:tab pos="3144838" algn="l"/>
                <a:tab pos="3594100" algn="l"/>
                <a:tab pos="4043363" algn="l"/>
              </a:tabLst>
            </a:pPr>
            <a:r>
              <a:rPr lang="en-IN" sz="3200" dirty="0" smtClean="0">
                <a:latin typeface="FZKai-Z03" charset="0"/>
              </a:rPr>
              <a:t>Open </a:t>
            </a:r>
            <a:r>
              <a:rPr lang="en-IN" sz="3200" dirty="0">
                <a:latin typeface="FZKai-Z03" charset="0"/>
              </a:rPr>
              <a:t>source Technologies</a:t>
            </a:r>
          </a:p>
          <a:p>
            <a:pPr marL="863600" indent="-646113">
              <a:lnSpc>
                <a:spcPct val="92000"/>
              </a:lnSpc>
              <a:buClr>
                <a:srgbClr val="666699"/>
              </a:buClr>
              <a:buSzPct val="45000"/>
              <a:buFont typeface="Wingdings" charset="2"/>
              <a:buNone/>
              <a:tabLst>
                <a:tab pos="449263" algn="l"/>
                <a:tab pos="898525" algn="l"/>
                <a:tab pos="1347788" algn="l"/>
                <a:tab pos="1797050" algn="l"/>
                <a:tab pos="2246313" algn="l"/>
                <a:tab pos="2695575" algn="l"/>
                <a:tab pos="3144838" algn="l"/>
                <a:tab pos="3594100" algn="l"/>
                <a:tab pos="4043363" algn="l"/>
              </a:tabLst>
            </a:pPr>
            <a:r>
              <a:rPr lang="en-IN" sz="3200" dirty="0">
                <a:latin typeface="FZKai-Z03" charset="0"/>
              </a:rPr>
              <a:t>Server Administration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720725" y="301625"/>
            <a:ext cx="8855075" cy="1262063"/>
          </a:xfrm>
          <a:ln/>
        </p:spPr>
        <p:txBody>
          <a:bodyPr tIns="16764"/>
          <a:lstStyle/>
          <a:p>
            <a:pPr>
              <a:lnSpc>
                <a:spcPct val="97000"/>
              </a:lnSpc>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dirty="0">
                <a:latin typeface="FZLiShu-S01" charset="0"/>
              </a:rPr>
              <a:t>Mission &amp; Vision</a:t>
            </a:r>
          </a:p>
        </p:txBody>
      </p:sp>
      <p:sp>
        <p:nvSpPr>
          <p:cNvPr id="8194" name="Rectangle 2"/>
          <p:cNvSpPr>
            <a:spLocks noGrp="1" noChangeArrowheads="1"/>
          </p:cNvSpPr>
          <p:nvPr>
            <p:ph type="body" idx="1"/>
          </p:nvPr>
        </p:nvSpPr>
        <p:spPr>
          <a:xfrm>
            <a:off x="720725" y="1768475"/>
            <a:ext cx="4321175" cy="3929063"/>
          </a:xfrm>
          <a:ln w="10080">
            <a:solidFill>
              <a:srgbClr val="000000"/>
            </a:solidFill>
          </a:ln>
          <a:effectLst>
            <a:outerShdw algn="ctr" rotWithShape="0">
              <a:srgbClr val="000000"/>
            </a:outerShdw>
          </a:effectLst>
        </p:spPr>
        <p:txBody>
          <a:bodyPr lIns="5040" tIns="37552" rIns="5040" bIns="5040"/>
          <a:lstStyle/>
          <a:p>
            <a:pPr marL="863600" indent="-646113">
              <a:lnSpc>
                <a:spcPct val="92000"/>
              </a:lnSpc>
              <a:buClr>
                <a:srgbClr val="666699"/>
              </a:buClr>
              <a:buSzPct val="45000"/>
              <a:buFont typeface="Wingdings" charset="2"/>
              <a:buNone/>
              <a:tabLst>
                <a:tab pos="449263" algn="l"/>
                <a:tab pos="898525" algn="l"/>
                <a:tab pos="1347788" algn="l"/>
                <a:tab pos="1797050" algn="l"/>
                <a:tab pos="2246313" algn="l"/>
                <a:tab pos="2695575" algn="l"/>
                <a:tab pos="3144838" algn="l"/>
                <a:tab pos="3594100" algn="l"/>
                <a:tab pos="4043363" algn="l"/>
              </a:tabLst>
            </a:pPr>
            <a:r>
              <a:rPr lang="en-IN" sz="3200" b="1" dirty="0">
                <a:latin typeface="FZKai-Z03" charset="0"/>
              </a:rPr>
              <a:t>Mission</a:t>
            </a: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Lst>
            </a:pPr>
            <a:r>
              <a:rPr lang="en-IN" sz="3200" dirty="0" smtClean="0">
                <a:latin typeface="FZKai-Z03" charset="0"/>
              </a:rPr>
              <a:t>THE MISSION GOES HERE</a:t>
            </a:r>
            <a:endParaRPr lang="en-IN" sz="3200" dirty="0">
              <a:latin typeface="FZKai-Z03" charset="0"/>
            </a:endParaRPr>
          </a:p>
        </p:txBody>
      </p:sp>
      <p:sp>
        <p:nvSpPr>
          <p:cNvPr id="8195" name="Rectangle 3"/>
          <p:cNvSpPr>
            <a:spLocks noGrp="1" noChangeArrowheads="1"/>
          </p:cNvSpPr>
          <p:nvPr>
            <p:ph type="body" idx="2"/>
          </p:nvPr>
        </p:nvSpPr>
        <p:spPr>
          <a:xfrm>
            <a:off x="5257800" y="1768475"/>
            <a:ext cx="4321175" cy="3929063"/>
          </a:xfrm>
          <a:ln w="10080">
            <a:solidFill>
              <a:srgbClr val="000000"/>
            </a:solidFill>
          </a:ln>
          <a:effectLst>
            <a:outerShdw algn="ctr" rotWithShape="0">
              <a:srgbClr val="000000"/>
            </a:outerShdw>
          </a:effectLst>
        </p:spPr>
        <p:txBody>
          <a:bodyPr lIns="5040" tIns="37552" rIns="5040" bIns="5040"/>
          <a:lstStyle/>
          <a:p>
            <a:pPr marL="863600" indent="-646113">
              <a:lnSpc>
                <a:spcPct val="92000"/>
              </a:lnSpc>
              <a:buClr>
                <a:srgbClr val="666699"/>
              </a:buClr>
              <a:buSzPct val="45000"/>
              <a:buFont typeface="Wingdings" charset="2"/>
              <a:buNone/>
              <a:tabLst>
                <a:tab pos="449263" algn="l"/>
                <a:tab pos="898525" algn="l"/>
                <a:tab pos="1347788" algn="l"/>
                <a:tab pos="1797050" algn="l"/>
                <a:tab pos="2246313" algn="l"/>
                <a:tab pos="2695575" algn="l"/>
                <a:tab pos="3144838" algn="l"/>
                <a:tab pos="3594100" algn="l"/>
                <a:tab pos="4043363" algn="l"/>
              </a:tabLst>
            </a:pPr>
            <a:r>
              <a:rPr lang="en-IN" sz="3200" b="1" dirty="0">
                <a:latin typeface="FZKai-Z03" charset="0"/>
              </a:rPr>
              <a:t>Vision</a:t>
            </a:r>
          </a:p>
          <a:p>
            <a:pPr marL="863600" indent="-646113">
              <a:lnSpc>
                <a:spcPct val="92000"/>
              </a:lnSpc>
              <a:buClr>
                <a:srgbClr val="666699"/>
              </a:buClr>
              <a:buSzPct val="45000"/>
              <a:buFont typeface="Wingdings" charset="2"/>
              <a:buNone/>
              <a:tabLst>
                <a:tab pos="449263" algn="l"/>
                <a:tab pos="898525" algn="l"/>
                <a:tab pos="1347788" algn="l"/>
                <a:tab pos="1797050" algn="l"/>
                <a:tab pos="2246313" algn="l"/>
                <a:tab pos="2695575" algn="l"/>
                <a:tab pos="3144838" algn="l"/>
                <a:tab pos="3594100" algn="l"/>
                <a:tab pos="4043363" algn="l"/>
              </a:tabLst>
            </a:pPr>
            <a:r>
              <a:rPr lang="en-IN" sz="3200" dirty="0" smtClean="0">
                <a:latin typeface="FZKai-Z03" charset="0"/>
              </a:rPr>
              <a:t>VISION SHOULD BE DIFFERENT FROM THE MISSION</a:t>
            </a:r>
            <a:endParaRPr lang="en-IN" sz="3200" dirty="0">
              <a:latin typeface="FZKai-Z03"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720725" y="503238"/>
            <a:ext cx="8855075" cy="1058862"/>
          </a:xfrm>
          <a:ln/>
        </p:spPr>
        <p:txBody>
          <a:bodyPr lIns="5040" tIns="21804" rIns="5040" bIns="5040"/>
          <a:lstStyle/>
          <a:p>
            <a:pPr>
              <a:lnSpc>
                <a:spcPct val="97000"/>
              </a:lnSpc>
              <a:buSzPct val="45000"/>
              <a:buFont typeface="Wingdings" charset="2"/>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a:latin typeface="FZLiShu-S01" charset="0"/>
              </a:rPr>
              <a:t>Our Services</a:t>
            </a:r>
          </a:p>
        </p:txBody>
      </p:sp>
      <p:sp>
        <p:nvSpPr>
          <p:cNvPr id="9218" name="Rectangle 2"/>
          <p:cNvSpPr>
            <a:spLocks noGrp="1" noChangeArrowheads="1"/>
          </p:cNvSpPr>
          <p:nvPr>
            <p:ph type="body" idx="1"/>
          </p:nvPr>
        </p:nvSpPr>
        <p:spPr>
          <a:xfrm>
            <a:off x="792163" y="1800225"/>
            <a:ext cx="8855075" cy="3887788"/>
          </a:xfrm>
          <a:ln w="10080">
            <a:solidFill>
              <a:srgbClr val="000000"/>
            </a:solidFill>
          </a:ln>
          <a:effectLst>
            <a:outerShdw algn="ctr" rotWithShape="0">
              <a:srgbClr val="000000"/>
            </a:outerShdw>
          </a:effectLst>
        </p:spPr>
        <p:txBody>
          <a:bodyPr lIns="5040" tIns="37552" rIns="5040" bIns="5040"/>
          <a:lstStyle/>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dirty="0" smtClean="0">
                <a:latin typeface="FZKai-Z03" charset="0"/>
              </a:rPr>
              <a:t>Services1</a:t>
            </a:r>
            <a:endParaRPr lang="en-IN" dirty="0">
              <a:latin typeface="FZKai-Z03" charset="0"/>
            </a:endParaRP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dirty="0" smtClean="0">
                <a:latin typeface="FZKai-Z03" charset="0"/>
              </a:rPr>
              <a:t>Services 2</a:t>
            </a:r>
            <a:endParaRPr lang="en-IN" dirty="0">
              <a:latin typeface="FZKai-Z03" charset="0"/>
            </a:endParaRP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dirty="0" smtClean="0">
                <a:latin typeface="FZKai-Z03" charset="0"/>
              </a:rPr>
              <a:t>Services 3</a:t>
            </a:r>
            <a:endParaRPr lang="en-IN" dirty="0">
              <a:latin typeface="FZKai-Z03" charset="0"/>
            </a:endParaRP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dirty="0" smtClean="0">
                <a:latin typeface="FZKai-Z03" charset="0"/>
              </a:rPr>
              <a:t>services4</a:t>
            </a:r>
            <a:endParaRPr lang="en-IN" dirty="0">
              <a:latin typeface="FZKai-Z03" charset="0"/>
            </a:endParaRP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dirty="0" smtClean="0">
                <a:latin typeface="FZKai-Z03" charset="0"/>
              </a:rPr>
              <a:t>Services 5</a:t>
            </a:r>
            <a:endParaRPr lang="en-IN" dirty="0">
              <a:latin typeface="FZKai-Z03" charset="0"/>
            </a:endParaRPr>
          </a:p>
        </p:txBody>
      </p:sp>
      <p:pic>
        <p:nvPicPr>
          <p:cNvPr id="9219" name="Picture 3"/>
          <p:cNvPicPr>
            <a:picLocks noChangeAspect="1" noChangeArrowheads="1"/>
          </p:cNvPicPr>
          <p:nvPr/>
        </p:nvPicPr>
        <p:blipFill>
          <a:blip r:embed="rId3"/>
          <a:srcRect/>
          <a:stretch>
            <a:fillRect/>
          </a:stretch>
        </p:blipFill>
        <p:spPr bwMode="auto">
          <a:xfrm>
            <a:off x="7165975" y="1871663"/>
            <a:ext cx="2265363" cy="2016125"/>
          </a:xfrm>
          <a:prstGeom prst="rect">
            <a:avLst/>
          </a:prstGeom>
          <a:noFill/>
          <a:ln w="9525" cap="flat">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47700" y="431800"/>
            <a:ext cx="8855075" cy="920750"/>
          </a:xfrm>
          <a:ln/>
        </p:spPr>
        <p:txBody>
          <a:bodyPr lIns="5040" tIns="21804" rIns="5040" bIns="5040"/>
          <a:lstStyle/>
          <a:p>
            <a:pPr>
              <a:lnSpc>
                <a:spcPct val="97000"/>
              </a:lnSpc>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dirty="0">
                <a:latin typeface="FZLiShu-S01" charset="0"/>
              </a:rPr>
              <a:t>Why </a:t>
            </a:r>
            <a:r>
              <a:rPr lang="en-IN" dirty="0" smtClean="0">
                <a:latin typeface="FZLiShu-S01" charset="0"/>
              </a:rPr>
              <a:t>Us?</a:t>
            </a:r>
            <a:endParaRPr lang="en-IN" dirty="0">
              <a:latin typeface="FZLiShu-S01" charset="0"/>
            </a:endParaRPr>
          </a:p>
        </p:txBody>
      </p:sp>
      <p:sp>
        <p:nvSpPr>
          <p:cNvPr id="10242" name="Rectangle 2"/>
          <p:cNvSpPr>
            <a:spLocks noGrp="1" noChangeArrowheads="1"/>
          </p:cNvSpPr>
          <p:nvPr>
            <p:ph type="body" idx="1"/>
          </p:nvPr>
        </p:nvSpPr>
        <p:spPr>
          <a:xfrm>
            <a:off x="647700" y="1495425"/>
            <a:ext cx="8855075" cy="4265613"/>
          </a:xfrm>
          <a:ln w="10080">
            <a:solidFill>
              <a:srgbClr val="000000"/>
            </a:solidFill>
          </a:ln>
          <a:effectLst>
            <a:outerShdw algn="ctr" rotWithShape="0">
              <a:srgbClr val="000000"/>
            </a:outerShdw>
          </a:effectLst>
        </p:spPr>
        <p:txBody>
          <a:bodyPr lIns="5040" tIns="31456" rIns="5040" bIns="5040"/>
          <a:lstStyle/>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sz="2600" dirty="0" smtClean="0">
                <a:latin typeface="FZKai-Z03" charset="0"/>
              </a:rPr>
              <a:t>We care for start-ups</a:t>
            </a:r>
            <a:endParaRPr lang="en-IN" sz="2600" dirty="0">
              <a:latin typeface="FZKai-Z03" charset="0"/>
            </a:endParaRP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sz="2600" dirty="0" smtClean="0">
                <a:latin typeface="FZKai-Z03" charset="0"/>
              </a:rPr>
              <a:t>Reason 2</a:t>
            </a:r>
            <a:endParaRPr lang="en-IN" sz="2600" dirty="0">
              <a:latin typeface="FZKai-Z03" charset="0"/>
            </a:endParaRP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sz="2600" dirty="0" smtClean="0">
                <a:latin typeface="FZKai-Z03" charset="0"/>
              </a:rPr>
              <a:t>Reason 3</a:t>
            </a:r>
            <a:endParaRPr lang="en-IN" sz="2600" dirty="0">
              <a:latin typeface="FZKai-Z03" charset="0"/>
            </a:endParaRP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sz="2600" dirty="0" smtClean="0">
                <a:latin typeface="FZKai-Z03" charset="0"/>
              </a:rPr>
              <a:t>Reason 4</a:t>
            </a:r>
            <a:endParaRPr lang="en-IN" sz="2600" dirty="0">
              <a:latin typeface="FZKai-Z03" charset="0"/>
            </a:endParaRP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sz="2600" dirty="0" smtClean="0">
                <a:latin typeface="FZKai-Z03" charset="0"/>
              </a:rPr>
              <a:t>Reason 5</a:t>
            </a: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sz="2600" dirty="0" smtClean="0">
                <a:latin typeface="FZKai-Z03" charset="0"/>
              </a:rPr>
              <a:t>Reason 6</a:t>
            </a: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endParaRPr lang="en-IN" sz="2600" dirty="0" smtClean="0">
              <a:latin typeface="FZKai-Z03"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720725" y="301625"/>
            <a:ext cx="8855075" cy="1262063"/>
          </a:xfrm>
          <a:ln/>
        </p:spPr>
        <p:txBody>
          <a:bodyPr tIns="16764"/>
          <a:lstStyle/>
          <a:p>
            <a:pPr>
              <a:lnSpc>
                <a:spcPct val="97000"/>
              </a:lnSpc>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dirty="0">
                <a:latin typeface="FZLiShu-S01" charset="0"/>
              </a:rPr>
              <a:t>Development</a:t>
            </a:r>
          </a:p>
        </p:txBody>
      </p:sp>
      <p:pic>
        <p:nvPicPr>
          <p:cNvPr id="11266" name="Picture 2"/>
          <p:cNvPicPr>
            <a:picLocks noChangeAspect="1" noChangeArrowheads="1"/>
          </p:cNvPicPr>
          <p:nvPr/>
        </p:nvPicPr>
        <p:blipFill>
          <a:blip r:embed="rId3"/>
          <a:srcRect/>
          <a:stretch>
            <a:fillRect/>
          </a:stretch>
        </p:blipFill>
        <p:spPr bwMode="auto">
          <a:xfrm>
            <a:off x="1858963" y="1768475"/>
            <a:ext cx="6577012" cy="4384675"/>
          </a:xfrm>
          <a:prstGeom prst="rect">
            <a:avLst/>
          </a:prstGeom>
          <a:noFill/>
          <a:ln w="9525" cap="flat">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720725" y="301625"/>
            <a:ext cx="8855075" cy="1262063"/>
          </a:xfrm>
          <a:ln/>
        </p:spPr>
        <p:txBody>
          <a:bodyPr lIns="5040" tIns="21804" rIns="5040" bIns="5040"/>
          <a:lstStyle/>
          <a:p>
            <a:pPr>
              <a:lnSpc>
                <a:spcPct val="97000"/>
              </a:lnSpc>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a:latin typeface="FZLiShu-S01" charset="0"/>
              </a:rPr>
              <a:t>Software Development</a:t>
            </a:r>
          </a:p>
        </p:txBody>
      </p:sp>
      <p:sp>
        <p:nvSpPr>
          <p:cNvPr id="12290" name="Rectangle 2"/>
          <p:cNvSpPr>
            <a:spLocks noGrp="1" noChangeArrowheads="1"/>
          </p:cNvSpPr>
          <p:nvPr>
            <p:ph type="body" idx="1"/>
          </p:nvPr>
        </p:nvSpPr>
        <p:spPr>
          <a:xfrm>
            <a:off x="720725" y="1768475"/>
            <a:ext cx="8855075" cy="4035425"/>
          </a:xfrm>
          <a:ln w="10080">
            <a:solidFill>
              <a:srgbClr val="000000"/>
            </a:solidFill>
          </a:ln>
          <a:effectLst>
            <a:outerShdw algn="ctr" rotWithShape="0">
              <a:srgbClr val="000000"/>
            </a:outerShdw>
          </a:effectLst>
        </p:spPr>
        <p:txBody>
          <a:bodyPr lIns="5040" tIns="37552" rIns="5040" bIns="5040"/>
          <a:lstStyle/>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dirty="0">
                <a:latin typeface="FZKai-Z03" charset="0"/>
              </a:rPr>
              <a:t>Web Development </a:t>
            </a: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dirty="0" smtClean="0">
                <a:latin typeface="FZKai-Z03" charset="0"/>
              </a:rPr>
              <a:t>Detailed development models</a:t>
            </a:r>
            <a:endParaRPr lang="en-IN" dirty="0">
              <a:latin typeface="FZKai-Z03" charset="0"/>
            </a:endParaRP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dirty="0">
                <a:latin typeface="FZKai-Z03" charset="0"/>
              </a:rPr>
              <a:t>Custom E-Commerce Development </a:t>
            </a:r>
            <a:r>
              <a:rPr lang="en-IN" dirty="0" smtClean="0">
                <a:latin typeface="FZKai-Z03" charset="0"/>
              </a:rPr>
              <a:t> details</a:t>
            </a: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dirty="0" smtClean="0">
                <a:latin typeface="FZKai-Z03" charset="0"/>
              </a:rPr>
              <a:t>Development 4</a:t>
            </a: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lang="en-IN" dirty="0" smtClean="0">
                <a:latin typeface="FZKai-Z03" charset="0"/>
              </a:rPr>
              <a:t>Development 5</a:t>
            </a: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endParaRPr lang="en-IN" dirty="0" smtClean="0">
              <a:latin typeface="FZKai-Z03" charset="0"/>
            </a:endParaRPr>
          </a:p>
          <a:p>
            <a:pPr marL="863600" indent="-646113">
              <a:lnSpc>
                <a:spcPct val="92000"/>
              </a:lnSpc>
              <a:buClr>
                <a:srgbClr val="666699"/>
              </a:buClr>
              <a:buSzPct val="45000"/>
              <a:buFont typeface="Wingdings"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endParaRPr lang="en-IN" dirty="0">
              <a:latin typeface="FZKai-Z03" charset="0"/>
            </a:endParaRPr>
          </a:p>
        </p:txBody>
      </p:sp>
      <p:pic>
        <p:nvPicPr>
          <p:cNvPr id="12291" name="Picture 3"/>
          <p:cNvPicPr>
            <a:picLocks noChangeAspect="1" noChangeArrowheads="1"/>
          </p:cNvPicPr>
          <p:nvPr/>
        </p:nvPicPr>
        <p:blipFill>
          <a:blip r:embed="rId3" cstate="print"/>
          <a:srcRect/>
          <a:stretch>
            <a:fillRect/>
          </a:stretch>
        </p:blipFill>
        <p:spPr bwMode="auto">
          <a:xfrm>
            <a:off x="7183452" y="3065457"/>
            <a:ext cx="2519362" cy="774700"/>
          </a:xfrm>
          <a:prstGeom prst="rect">
            <a:avLst/>
          </a:prstGeom>
          <a:noFill/>
          <a:ln w="9525" cap="flat">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Droid Sans Fallback"/>
        <a:cs typeface="Droid Sans Fallback"/>
      </a:majorFont>
      <a:minorFont>
        <a:latin typeface="Arial"/>
        <a:ea typeface="Droid Sans Fallback"/>
        <a:cs typeface="Droid Sans Fallback"/>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4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4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Unicode MS"/>
      </a:majorFont>
      <a:minorFont>
        <a:latin typeface="Arial"/>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4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4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4395</TotalTime>
  <Words>192</Words>
  <Application>Microsoft Office PowerPoint</Application>
  <PresentationFormat>Custom</PresentationFormat>
  <Paragraphs>78</Paragraphs>
  <Slides>11</Slides>
  <Notes>11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Office Theme</vt:lpstr>
      <vt:lpstr>PowerPoint Presentation</vt:lpstr>
      <vt:lpstr>Agenda</vt:lpstr>
      <vt:lpstr>Who are we..</vt:lpstr>
      <vt:lpstr>Our Domain</vt:lpstr>
      <vt:lpstr>Mission &amp; Vision</vt:lpstr>
      <vt:lpstr>Our Services</vt:lpstr>
      <vt:lpstr>Why Us?</vt:lpstr>
      <vt:lpstr>Development</vt:lpstr>
      <vt:lpstr>Software Development</vt:lpstr>
      <vt:lpstr>What we offer..</vt:lpstr>
      <vt:lpstr>Us &amp; OpenSource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Neel</dc:creator>
  <cp:lastModifiedBy>sayantan</cp:lastModifiedBy>
  <cp:revision>61</cp:revision>
  <cp:lastPrinted>1601-01-01T00:00:00Z</cp:lastPrinted>
  <dcterms:created xsi:type="dcterms:W3CDTF">2015-03-29T12:21:58Z</dcterms:created>
  <dcterms:modified xsi:type="dcterms:W3CDTF">2015-08-27T05:04:24Z</dcterms:modified>
</cp:coreProperties>
</file>