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4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31761337319466"/>
          <c:y val="0.22148886767904277"/>
          <c:w val="0.36840719609246703"/>
          <c:h val="0.5292797455867026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Colors</c:v>
                </c:pt>
              </c:strCache>
            </c:strRef>
          </c:tx>
          <c:spPr>
            <a:ln>
              <a:solidFill>
                <a:prstClr val="black">
                  <a:lumMod val="25000"/>
                  <a:lumOff val="75000"/>
                  <a:alpha val="93000"/>
                </a:prstClr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prstClr val="black">
                    <a:lumMod val="25000"/>
                    <a:lumOff val="75000"/>
                    <a:alpha val="93000"/>
                  </a:prstClr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prstClr val="black">
                    <a:lumMod val="25000"/>
                    <a:lumOff val="75000"/>
                    <a:alpha val="93000"/>
                  </a:prstClr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prstClr val="black">
                    <a:lumMod val="25000"/>
                    <a:lumOff val="75000"/>
                    <a:alpha val="93000"/>
                  </a:prstClr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prstClr val="black">
                    <a:lumMod val="25000"/>
                    <a:lumOff val="75000"/>
                    <a:alpha val="93000"/>
                  </a:prstClr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prstClr val="black">
                    <a:lumMod val="25000"/>
                    <a:lumOff val="75000"/>
                    <a:alpha val="93000"/>
                  </a:prstClr>
                </a:solidFill>
              </a:ln>
              <a:effectLst/>
            </c:spPr>
          </c:dPt>
          <c:dLbls>
            <c:dLbl>
              <c:idx val="0"/>
              <c:spPr>
                <a:noFill/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overflow" horzOverflow="overflow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spPr>
              <a:noFill/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overflow" horzOverflow="overflow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Foglio1!$A$2:$A$6</c:f>
              <c:strCache>
                <c:ptCount val="5"/>
                <c:pt idx="0">
                  <c:v>Yellow</c:v>
                </c:pt>
                <c:pt idx="1">
                  <c:v>Black</c:v>
                </c:pt>
                <c:pt idx="2">
                  <c:v>Green</c:v>
                </c:pt>
                <c:pt idx="3">
                  <c:v>Red</c:v>
                </c:pt>
                <c:pt idx="4">
                  <c:v>White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120</c:v>
                </c:pt>
                <c:pt idx="1">
                  <c:v>100</c:v>
                </c:pt>
                <c:pt idx="2">
                  <c:v>20</c:v>
                </c:pt>
                <c:pt idx="3">
                  <c:v>70</c:v>
                </c:pt>
                <c:pt idx="4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5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u="none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31761337319466"/>
          <c:y val="0.22148886767904277"/>
          <c:w val="0.36840719609246703"/>
          <c:h val="0.5292797455867026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Colors</c:v>
                </c:pt>
              </c:strCache>
            </c:strRef>
          </c:tx>
          <c:spPr>
            <a:ln>
              <a:solidFill>
                <a:prstClr val="black">
                  <a:lumMod val="25000"/>
                  <a:lumOff val="75000"/>
                  <a:alpha val="93000"/>
                </a:prstClr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prstClr val="black">
                    <a:lumMod val="25000"/>
                    <a:lumOff val="75000"/>
                    <a:alpha val="93000"/>
                  </a:prstClr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prstClr val="black">
                    <a:lumMod val="25000"/>
                    <a:lumOff val="75000"/>
                    <a:alpha val="93000"/>
                  </a:prstClr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prstClr val="black">
                    <a:lumMod val="25000"/>
                    <a:lumOff val="75000"/>
                    <a:alpha val="93000"/>
                  </a:prstClr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prstClr val="black">
                    <a:lumMod val="25000"/>
                    <a:lumOff val="75000"/>
                    <a:alpha val="93000"/>
                  </a:prstClr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prstClr val="black">
                    <a:lumMod val="25000"/>
                    <a:lumOff val="75000"/>
                    <a:alpha val="93000"/>
                  </a:prstClr>
                </a:solidFill>
              </a:ln>
              <a:effectLst/>
            </c:spPr>
          </c:dPt>
          <c:dLbls>
            <c:dLbl>
              <c:idx val="0"/>
              <c:layout/>
              <c:spPr>
                <a:noFill/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overflow" horzOverflow="overflow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spPr>
              <a:noFill/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Foglio1!$A$2:$A$6</c:f>
              <c:strCache>
                <c:ptCount val="5"/>
                <c:pt idx="0">
                  <c:v>Yellow - The color of sun and honey</c:v>
                </c:pt>
                <c:pt idx="1">
                  <c:v>Black - The color of night and coffee</c:v>
                </c:pt>
                <c:pt idx="2">
                  <c:v>Green - The color of grass and hope</c:v>
                </c:pt>
                <c:pt idx="3">
                  <c:v>Red - The color of rose and passion</c:v>
                </c:pt>
                <c:pt idx="4">
                  <c:v>White - The color of milk and purity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120</c:v>
                </c:pt>
                <c:pt idx="1">
                  <c:v>110</c:v>
                </c:pt>
                <c:pt idx="2">
                  <c:v>10</c:v>
                </c:pt>
                <c:pt idx="3">
                  <c:v>70</c:v>
                </c:pt>
                <c:pt idx="4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4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u="none"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31761337319466"/>
          <c:y val="0.22148886767904277"/>
          <c:w val="0.36840719609246703"/>
          <c:h val="0.5292797455867026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Colors</c:v>
                </c:pt>
              </c:strCache>
            </c:strRef>
          </c:tx>
          <c:spPr>
            <a:ln>
              <a:solidFill>
                <a:prstClr val="black">
                  <a:lumMod val="25000"/>
                  <a:lumOff val="75000"/>
                  <a:alpha val="93000"/>
                </a:prstClr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prstClr val="black">
                    <a:lumMod val="25000"/>
                    <a:lumOff val="75000"/>
                    <a:alpha val="93000"/>
                  </a:prstClr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prstClr val="black">
                    <a:lumMod val="25000"/>
                    <a:lumOff val="75000"/>
                    <a:alpha val="93000"/>
                  </a:prstClr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prstClr val="black">
                    <a:lumMod val="25000"/>
                    <a:lumOff val="75000"/>
                    <a:alpha val="93000"/>
                  </a:prstClr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prstClr val="black">
                    <a:lumMod val="25000"/>
                    <a:lumOff val="75000"/>
                    <a:alpha val="93000"/>
                  </a:prstClr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prstClr val="black">
                    <a:lumMod val="25000"/>
                    <a:lumOff val="75000"/>
                    <a:alpha val="93000"/>
                  </a:prstClr>
                </a:solidFill>
              </a:ln>
              <a:effectLst/>
            </c:spPr>
          </c:dPt>
          <c:dLbls>
            <c:dLbl>
              <c:idx val="0"/>
              <c:layout/>
              <c:spPr>
                <a:noFill/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overflow" horzOverflow="overflow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spPr>
              <a:noFill/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Foglio1!$A$2:$A$6</c:f>
              <c:strCache>
                <c:ptCount val="5"/>
                <c:pt idx="0">
                  <c:v>Yellow - The color of sun and honey</c:v>
                </c:pt>
                <c:pt idx="1">
                  <c:v>Black - The color of night and coffee</c:v>
                </c:pt>
                <c:pt idx="2">
                  <c:v>Green - The color of grass and hope</c:v>
                </c:pt>
                <c:pt idx="3">
                  <c:v>Red - The color of rose and passion</c:v>
                </c:pt>
                <c:pt idx="4">
                  <c:v>White - The color of milk and purity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120</c:v>
                </c:pt>
                <c:pt idx="1">
                  <c:v>110</c:v>
                </c:pt>
                <c:pt idx="2">
                  <c:v>10</c:v>
                </c:pt>
                <c:pt idx="3">
                  <c:v>70</c:v>
                </c:pt>
                <c:pt idx="4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6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u="none"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31761337319466"/>
          <c:y val="0.22148886767904277"/>
          <c:w val="0.36840719609246703"/>
          <c:h val="0.5292797455867026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Colors</c:v>
                </c:pt>
              </c:strCache>
            </c:strRef>
          </c:tx>
          <c:spPr>
            <a:ln>
              <a:solidFill>
                <a:prstClr val="black">
                  <a:lumMod val="25000"/>
                  <a:lumOff val="75000"/>
                  <a:alpha val="93000"/>
                </a:prstClr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prstClr val="black">
                    <a:lumMod val="25000"/>
                    <a:lumOff val="75000"/>
                    <a:alpha val="93000"/>
                  </a:prstClr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prstClr val="black">
                    <a:lumMod val="25000"/>
                    <a:lumOff val="75000"/>
                    <a:alpha val="93000"/>
                  </a:prstClr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prstClr val="black">
                    <a:lumMod val="25000"/>
                    <a:lumOff val="75000"/>
                    <a:alpha val="93000"/>
                  </a:prstClr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prstClr val="black">
                    <a:lumMod val="25000"/>
                    <a:lumOff val="75000"/>
                    <a:alpha val="93000"/>
                  </a:prstClr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prstClr val="black">
                    <a:lumMod val="25000"/>
                    <a:lumOff val="75000"/>
                    <a:alpha val="93000"/>
                  </a:prstClr>
                </a:solidFill>
              </a:ln>
              <a:effectLst/>
            </c:spPr>
          </c:dPt>
          <c:dLbls>
            <c:dLbl>
              <c:idx val="0"/>
              <c:layout/>
              <c:spPr>
                <a:noFill/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overflow" horzOverflow="overflow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spPr>
              <a:noFill/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Foglio1!$A$2:$A$6</c:f>
              <c:strCache>
                <c:ptCount val="5"/>
                <c:pt idx="0">
                  <c:v>Yellow is the color of gold, butter, and ripe lemons. In the spectrum of visible light yellow is found between green and orange.</c:v>
                </c:pt>
                <c:pt idx="1">
                  <c:v>Black is the color of coal, ebony, and of outer space. It is the darkest color, the result of the absence of or complete absorption of light.</c:v>
                </c:pt>
                <c:pt idx="2">
                  <c:v>Green - The color of grass and hope</c:v>
                </c:pt>
                <c:pt idx="3">
                  <c:v>Red is the color at the end of the spectrum of visible light next to orange and opposite violet.</c:v>
                </c:pt>
                <c:pt idx="4">
                  <c:v>White - The color of milk and purity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120</c:v>
                </c:pt>
                <c:pt idx="1">
                  <c:v>110</c:v>
                </c:pt>
                <c:pt idx="2">
                  <c:v>10</c:v>
                </c:pt>
                <c:pt idx="3">
                  <c:v>70</c:v>
                </c:pt>
                <c:pt idx="4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u="none"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5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331761337319466"/>
          <c:y val="0.22148886767904277"/>
          <c:w val="0.36840719609246703"/>
          <c:h val="0.52927974558670265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Colors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Lbls>
            <c:dLbl>
              <c:idx val="0"/>
              <c:layout/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Foglio1!$A$2:$A$6</c:f>
              <c:strCache>
                <c:ptCount val="5"/>
                <c:pt idx="0">
                  <c:v>Yellow</c:v>
                </c:pt>
                <c:pt idx="1">
                  <c:v>Black</c:v>
                </c:pt>
                <c:pt idx="2">
                  <c:v>Green</c:v>
                </c:pt>
                <c:pt idx="3">
                  <c:v>Red</c:v>
                </c:pt>
                <c:pt idx="4">
                  <c:v>White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120</c:v>
                </c:pt>
                <c:pt idx="1">
                  <c:v>100</c:v>
                </c:pt>
                <c:pt idx="2">
                  <c:v>20</c:v>
                </c:pt>
                <c:pt idx="3">
                  <c:v>70</c:v>
                </c:pt>
                <c:pt idx="4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4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331761337319466"/>
          <c:y val="0.22148886767904277"/>
          <c:w val="0.36840719609246703"/>
          <c:h val="0.52927974558670265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Colors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Lbls>
            <c:dLbl>
              <c:idx val="0"/>
              <c:layout/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Foglio1!$A$2:$A$6</c:f>
              <c:strCache>
                <c:ptCount val="5"/>
                <c:pt idx="0">
                  <c:v>Yellow - The color of sun and honey</c:v>
                </c:pt>
                <c:pt idx="1">
                  <c:v>Black - The color of night and coffee</c:v>
                </c:pt>
                <c:pt idx="2">
                  <c:v>Green - The color of grass and hope</c:v>
                </c:pt>
                <c:pt idx="3">
                  <c:v>Red - The color of rose and passion</c:v>
                </c:pt>
                <c:pt idx="4">
                  <c:v>White - The color of milk and purity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120</c:v>
                </c:pt>
                <c:pt idx="1">
                  <c:v>110</c:v>
                </c:pt>
                <c:pt idx="2">
                  <c:v>10</c:v>
                </c:pt>
                <c:pt idx="3">
                  <c:v>70</c:v>
                </c:pt>
                <c:pt idx="4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331761337319466"/>
          <c:y val="0.22148886767904277"/>
          <c:w val="0.36840719609246703"/>
          <c:h val="0.52927974558670265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Colors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Lbls>
            <c:dLbl>
              <c:idx val="0"/>
              <c:layout/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Foglio1!$A$2:$A$6</c:f>
              <c:strCache>
                <c:ptCount val="5"/>
                <c:pt idx="0">
                  <c:v>Yellow - The color of sun and honey</c:v>
                </c:pt>
                <c:pt idx="1">
                  <c:v>Black - The color of night and coffee</c:v>
                </c:pt>
                <c:pt idx="2">
                  <c:v>Green - The color of grass and hope</c:v>
                </c:pt>
                <c:pt idx="3">
                  <c:v>Red - The color of rose and passion</c:v>
                </c:pt>
                <c:pt idx="4">
                  <c:v>White - The color of milk and purity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120</c:v>
                </c:pt>
                <c:pt idx="1">
                  <c:v>110</c:v>
                </c:pt>
                <c:pt idx="2">
                  <c:v>10</c:v>
                </c:pt>
                <c:pt idx="3">
                  <c:v>70</c:v>
                </c:pt>
                <c:pt idx="4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331761337319466"/>
          <c:y val="0.22148886767904277"/>
          <c:w val="0.36840719609246703"/>
          <c:h val="0.52927974558670265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Colors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Lbls>
            <c:dLbl>
              <c:idx val="0"/>
              <c:layout/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Foglio1!$A$2:$A$6</c:f>
              <c:strCache>
                <c:ptCount val="5"/>
                <c:pt idx="0">
                  <c:v>Yellow is the color of gold, butter, and ripe lemons. In the spectrum of visible light yellow is found between green and orange.</c:v>
                </c:pt>
                <c:pt idx="1">
                  <c:v>Black is the color of coal, ebony, and of outer space. It is the darkest color, the result of the absence of or complete absorption of light.</c:v>
                </c:pt>
                <c:pt idx="2">
                  <c:v>Green - The color of grass and hope</c:v>
                </c:pt>
                <c:pt idx="3">
                  <c:v>Red is the color at the end of the spectrum of visible light next to orange and opposite violet.</c:v>
                </c:pt>
                <c:pt idx="4">
                  <c:v>White - The color of milk and purity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120</c:v>
                </c:pt>
                <c:pt idx="1">
                  <c:v>110</c:v>
                </c:pt>
                <c:pt idx="2">
                  <c:v>10</c:v>
                </c:pt>
                <c:pt idx="3">
                  <c:v>70</c:v>
                </c:pt>
                <c:pt idx="4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387F-517B-4F61-8A10-838CFEA4A5CB}" type="datetimeFigureOut">
              <a:rPr lang="it-IT" smtClean="0"/>
              <a:t>24/04/2015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1118-990A-4B01-84DA-32CA79F069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174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387F-517B-4F61-8A10-838CFEA4A5CB}" type="datetimeFigureOut">
              <a:rPr lang="it-IT" smtClean="0"/>
              <a:t>24/04/2015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1118-990A-4B01-84DA-32CA79F069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038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387F-517B-4F61-8A10-838CFEA4A5CB}" type="datetimeFigureOut">
              <a:rPr lang="it-IT" smtClean="0"/>
              <a:t>24/04/2015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1118-990A-4B01-84DA-32CA79F069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036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387F-517B-4F61-8A10-838CFEA4A5CB}" type="datetimeFigureOut">
              <a:rPr lang="it-IT" smtClean="0"/>
              <a:t>24/04/2015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1118-990A-4B01-84DA-32CA79F069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5573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387F-517B-4F61-8A10-838CFEA4A5CB}" type="datetimeFigureOut">
              <a:rPr lang="it-IT" smtClean="0"/>
              <a:t>24/04/2015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1118-990A-4B01-84DA-32CA79F069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840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387F-517B-4F61-8A10-838CFEA4A5CB}" type="datetimeFigureOut">
              <a:rPr lang="it-IT" smtClean="0"/>
              <a:t>24/04/2015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1118-990A-4B01-84DA-32CA79F069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3932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387F-517B-4F61-8A10-838CFEA4A5CB}" type="datetimeFigureOut">
              <a:rPr lang="it-IT" smtClean="0"/>
              <a:t>24/04/2015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1118-990A-4B01-84DA-32CA79F069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2810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387F-517B-4F61-8A10-838CFEA4A5CB}" type="datetimeFigureOut">
              <a:rPr lang="it-IT" smtClean="0"/>
              <a:t>24/04/2015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1118-990A-4B01-84DA-32CA79F069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2007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387F-517B-4F61-8A10-838CFEA4A5CB}" type="datetimeFigureOut">
              <a:rPr lang="it-IT" smtClean="0"/>
              <a:t>24/04/2015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1118-990A-4B01-84DA-32CA79F069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806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387F-517B-4F61-8A10-838CFEA4A5CB}" type="datetimeFigureOut">
              <a:rPr lang="it-IT" smtClean="0"/>
              <a:t>24/04/2015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1118-990A-4B01-84DA-32CA79F069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1001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387F-517B-4F61-8A10-838CFEA4A5CB}" type="datetimeFigureOut">
              <a:rPr lang="it-IT" smtClean="0"/>
              <a:t>24/04/2015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1118-990A-4B01-84DA-32CA79F069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389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A387F-517B-4F61-8A10-838CFEA4A5CB}" type="datetimeFigureOut">
              <a:rPr lang="it-IT" smtClean="0"/>
              <a:t>24/04/2015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D1118-990A-4B01-84DA-32CA79F069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6402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it-IT" dirty="0"/>
          </a:p>
        </p:txBody>
      </p:sp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4031234572"/>
              </p:ext>
            </p:extLst>
          </p:nvPr>
        </p:nvGraphicFramePr>
        <p:xfrm>
          <a:off x="883589" y="65014"/>
          <a:ext cx="9499600" cy="6612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2506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it-IT" dirty="0"/>
          </a:p>
        </p:txBody>
      </p:sp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3728230349"/>
              </p:ext>
            </p:extLst>
          </p:nvPr>
        </p:nvGraphicFramePr>
        <p:xfrm>
          <a:off x="883589" y="65014"/>
          <a:ext cx="9499600" cy="6612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8898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it-IT" dirty="0"/>
          </a:p>
        </p:txBody>
      </p:sp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3728230349"/>
              </p:ext>
            </p:extLst>
          </p:nvPr>
        </p:nvGraphicFramePr>
        <p:xfrm>
          <a:off x="883589" y="65014"/>
          <a:ext cx="9499600" cy="6612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9067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it-IT" dirty="0"/>
          </a:p>
        </p:txBody>
      </p:sp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102662881"/>
              </p:ext>
            </p:extLst>
          </p:nvPr>
        </p:nvGraphicFramePr>
        <p:xfrm>
          <a:off x="883589" y="65014"/>
          <a:ext cx="9499600" cy="6612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8932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it-IT" dirty="0"/>
          </a:p>
        </p:txBody>
      </p:sp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3382273971"/>
              </p:ext>
            </p:extLst>
          </p:nvPr>
        </p:nvGraphicFramePr>
        <p:xfrm>
          <a:off x="883589" y="65014"/>
          <a:ext cx="9499600" cy="6612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1301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it-IT" dirty="0"/>
          </a:p>
        </p:txBody>
      </p:sp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3793066167"/>
              </p:ext>
            </p:extLst>
          </p:nvPr>
        </p:nvGraphicFramePr>
        <p:xfrm>
          <a:off x="883589" y="65014"/>
          <a:ext cx="9499600" cy="6612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2116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it-IT" dirty="0"/>
          </a:p>
        </p:txBody>
      </p:sp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4066826983"/>
              </p:ext>
            </p:extLst>
          </p:nvPr>
        </p:nvGraphicFramePr>
        <p:xfrm>
          <a:off x="883589" y="65014"/>
          <a:ext cx="9499600" cy="6612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1251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it-IT" dirty="0"/>
          </a:p>
        </p:txBody>
      </p:sp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885851770"/>
              </p:ext>
            </p:extLst>
          </p:nvPr>
        </p:nvGraphicFramePr>
        <p:xfrm>
          <a:off x="883589" y="65014"/>
          <a:ext cx="9499600" cy="6612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38453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9253</TotalTime>
  <Words>28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eliot</dc:creator>
  <cp:lastModifiedBy>eliot</cp:lastModifiedBy>
  <cp:revision>158</cp:revision>
  <dcterms:created xsi:type="dcterms:W3CDTF">2015-02-11T21:56:14Z</dcterms:created>
  <dcterms:modified xsi:type="dcterms:W3CDTF">2015-04-24T15:05:04Z</dcterms:modified>
</cp:coreProperties>
</file>