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11700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Calibri" panose="020F0502020204030204" pitchFamily="34" charset="0"/>
        <a:ea typeface="+mn-ea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1" autoAdjust="0"/>
  </p:normalViewPr>
  <p:slideViewPr>
    <p:cSldViewPr>
      <p:cViewPr>
        <p:scale>
          <a:sx n="100" d="100"/>
          <a:sy n="100" d="100"/>
        </p:scale>
        <p:origin x="72" y="-202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1E6957B0-CF20-4660-87DA-2053A780E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D32B7788-FED1-42F8-821A-034F42163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238497DD-0681-426B-97FD-22FBD4C68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CE1156C1-EA4E-4F7F-884E-41BBCF2C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D7D9E38D-A38D-404E-BD85-8EAAAC7E4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42C1642C-98EE-4562-AFCC-844B22CA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55579F3-AE4D-4368-AF52-D3ED8DD474F5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ED0C81A-ABF4-4D87-8AB2-CAF2A899926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924BAAC-3888-4553-AA6C-BEF888507338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2216150" y="695325"/>
            <a:ext cx="24257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7A7E7C11-DD29-4C83-BF26-570969A1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B2687-3905-4A74-8671-709A7F09C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600" y="7007225"/>
            <a:ext cx="22706013" cy="149034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EC4EA38-32CA-4F20-8256-70EA31FE1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600" y="22485350"/>
            <a:ext cx="22706013" cy="103362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8304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28C83D-02C4-4D9A-89C4-19FCAA60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3F17E0-9119-4C85-87A2-08A2FFE85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7438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2B63AF-F159-4BD6-9F8B-CB7C1053B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944013" y="1708150"/>
            <a:ext cx="6808787" cy="331295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D89CB7-53D4-4F81-863D-87A564F51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4475" y="1708150"/>
            <a:ext cx="20277138" cy="331295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9260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C95AF-BBFD-4B0D-87B5-E5DBDD12C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5" y="1708150"/>
            <a:ext cx="27238325" cy="713898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106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07FF3-0728-4482-8F24-FAE2D083B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2B4B1D-3180-4293-A8C0-B163C5D4B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2278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B6C50-7068-4003-8BBF-57FA68C2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8" y="10672763"/>
            <a:ext cx="26112787" cy="178085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F0464B-9BB8-41FA-9201-5D64CB382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338" y="28649613"/>
            <a:ext cx="26112787" cy="9366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6120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26E7A-AEB8-416C-9B5F-8A65BA50E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898407-9DEB-4B71-9686-1531B3E80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4475" y="10017125"/>
            <a:ext cx="13542963" cy="248205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18FA9C-EB81-4F92-A6EA-F3A124FBE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09838" y="10017125"/>
            <a:ext cx="13542962" cy="248205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6929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7FCBC-8C29-489F-B779-2B5A71C5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1200" cy="827405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3CCA4F-96A4-4DE6-B2FB-AEFFACB8B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975" y="10494963"/>
            <a:ext cx="12807950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EBAF32-EE4F-4ECE-A9F2-F242F78D8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975" y="15638463"/>
            <a:ext cx="12807950" cy="230012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EB90EE8-A7F7-4BC7-9C04-39A810AB7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7313" y="10494963"/>
            <a:ext cx="12869862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E74C54-6CD7-4B7A-9B2C-E08BACF43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7313" y="15638463"/>
            <a:ext cx="12869862" cy="230012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1111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03EBF-7AE2-4165-8B28-726D9FE3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237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71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EBD93-A3B5-41AE-BA20-DF3D5FB2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F28CE6-F7A3-425E-B5BE-8706213EF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1450" y="6164263"/>
            <a:ext cx="15325725" cy="30424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DAD3AC-E62E-488C-9D19-17C16764F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4713" cy="23795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07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449F6-7989-4252-9719-826E172E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2720A75-64BA-4FD5-8B05-9C55BF1E5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1450" y="6164263"/>
            <a:ext cx="15325725" cy="30424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88D887-5047-4DA3-92D0-9605C8669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4713" cy="23795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8631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>
            <a:extLst>
              <a:ext uri="{FF2B5EF4-FFF2-40B4-BE49-F238E27FC236}">
                <a16:creationId xmlns:a16="http://schemas.microsoft.com/office/drawing/2014/main" id="{E5261A51-CF3F-4F11-A828-F35362B2B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16150"/>
            <a:ext cx="30275213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9740A7B9-B4D4-44D6-A1F4-A1C70E1A5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08150"/>
            <a:ext cx="27238325" cy="713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Feu clic per editar el format del text del títol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ED505C-BA60-4A39-ABF5-F9686EB69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10017125"/>
            <a:ext cx="27238325" cy="2482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Feu clic per editar el format del text de l'esquema</a:t>
            </a:r>
          </a:p>
          <a:p>
            <a:pPr lvl="1"/>
            <a:r>
              <a:rPr lang="en-GB" altLang="de-DE"/>
              <a:t>Segon nivell d'esquema</a:t>
            </a:r>
          </a:p>
          <a:p>
            <a:pPr lvl="2"/>
            <a:r>
              <a:rPr lang="en-GB" altLang="de-DE"/>
              <a:t>Tercer nivell d'esquema</a:t>
            </a:r>
          </a:p>
          <a:p>
            <a:pPr lvl="3"/>
            <a:r>
              <a:rPr lang="en-GB" altLang="de-DE"/>
              <a:t>Quart nivell d'esquema</a:t>
            </a:r>
          </a:p>
          <a:p>
            <a:pPr lvl="4"/>
            <a:r>
              <a:rPr lang="en-GB" altLang="de-DE"/>
              <a:t>Cinquè nivell d'esquema</a:t>
            </a:r>
          </a:p>
          <a:p>
            <a:pPr lvl="4"/>
            <a:r>
              <a:rPr lang="en-GB" altLang="de-DE"/>
              <a:t>Sisè nivell d'esquema</a:t>
            </a:r>
          </a:p>
          <a:p>
            <a:pPr lvl="4"/>
            <a:r>
              <a:rPr lang="en-GB" altLang="de-DE"/>
              <a:t>Setè nivell d'esquema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100">
          <a:solidFill>
            <a:srgbClr val="000000"/>
          </a:solidFill>
          <a:latin typeface="Calibri" panose="020F0502020204030204" pitchFamily="34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3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2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2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2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1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2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1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Droid Sans Fallback"/>
      </a:majorFont>
      <a:minorFont>
        <a:latin typeface="Calibri"/>
        <a:ea typeface="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Droid Sans Fallback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cs typeface="Droid Sans Fallback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0</Words>
  <Application>Microsoft Office PowerPoint</Application>
  <PresentationFormat>Benutzerdefiniert</PresentationFormat>
  <Paragraphs>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Times New Roman</vt:lpstr>
      <vt:lpstr>Calibri</vt:lpstr>
      <vt:lpstr>Droid Sans Fallback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Olalla</dc:creator>
  <cp:keywords/>
  <dc:description/>
  <cp:lastModifiedBy>stefan</cp:lastModifiedBy>
  <cp:revision>36</cp:revision>
  <cp:lastPrinted>2015-04-16T20:33:39Z</cp:lastPrinted>
  <dcterms:created xsi:type="dcterms:W3CDTF">2012-03-30T07:24:49Z</dcterms:created>
  <dcterms:modified xsi:type="dcterms:W3CDTF">2018-06-21T19:05:11Z</dcterms:modified>
</cp:coreProperties>
</file>