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gif" ContentType="image/gif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630043E-DB80-4766-9675-618F8F5AF79D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Blip>
                <a:blip r:embed="rId1"/>
              </a:buBlip>
            </a:pPr>
            <a:r>
              <a:rPr lang="en-US" sz="3200">
                <a:latin typeface="Arial"/>
              </a:rPr>
              <a:t>Line 1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LibreOfficeDev/4.5.0.0.alpha0$Windows_x86 LibreOffice_project/582cdc273ec0e91d27be8a7893994acadf4d7d18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2015-04-15T02:21:27Z</dcterms:created>
  <dc:language>en-US</dc:language>
  <dcterms:modified xsi:type="dcterms:W3CDTF">2015-04-15T02:28:06Z</dcterms:modified>
  <cp:revision>2</cp:revision>
</cp:coreProperties>
</file>