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ACD-D299-4F8C-B3B1-2542B404973F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D632-92DA-42D0-BF11-68E0F46B55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0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ACD-D299-4F8C-B3B1-2542B404973F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D632-92DA-42D0-BF11-68E0F46B55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789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ACD-D299-4F8C-B3B1-2542B404973F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D632-92DA-42D0-BF11-68E0F46B55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82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ACD-D299-4F8C-B3B1-2542B404973F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D632-92DA-42D0-BF11-68E0F46B55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476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ACD-D299-4F8C-B3B1-2542B404973F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D632-92DA-42D0-BF11-68E0F46B55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71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ACD-D299-4F8C-B3B1-2542B404973F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D632-92DA-42D0-BF11-68E0F46B55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56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ACD-D299-4F8C-B3B1-2542B404973F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D632-92DA-42D0-BF11-68E0F46B55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65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ACD-D299-4F8C-B3B1-2542B404973F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D632-92DA-42D0-BF11-68E0F46B55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60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ACD-D299-4F8C-B3B1-2542B404973F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D632-92DA-42D0-BF11-68E0F46B55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27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ACD-D299-4F8C-B3B1-2542B404973F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D632-92DA-42D0-BF11-68E0F46B55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34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0ACD-D299-4F8C-B3B1-2542B404973F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D632-92DA-42D0-BF11-68E0F46B55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69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10ACD-D299-4F8C-B3B1-2542B404973F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DD632-92DA-42D0-BF11-68E0F46B55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41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591" y="192463"/>
            <a:ext cx="6466788" cy="646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310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</dc:creator>
  <cp:lastModifiedBy>A</cp:lastModifiedBy>
  <cp:revision>1</cp:revision>
  <dcterms:created xsi:type="dcterms:W3CDTF">2018-07-31T07:31:23Z</dcterms:created>
  <dcterms:modified xsi:type="dcterms:W3CDTF">2018-07-31T07:32:28Z</dcterms:modified>
</cp:coreProperties>
</file>