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gif" ContentType="image/gi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Click to edit the title text format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Click to edit the outline text format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Second Outline Level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Third Outline Level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Fourth Outline Level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Fifth Outline Level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Sixth Outline Level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Seventh Outline Level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latin typeface="Times New Roman"/>
              </a:rPr>
              <a:t>&lt;date/time&gt;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de-DE" sz="1400" spc="-1" strike="noStrike">
                <a:latin typeface="Times New Roman"/>
              </a:rPr>
              <a:t>&lt;footer&gt;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82B0E97E-F944-4D0F-83A1-DD5154F3BDA7}" type="slidenum">
              <a:rPr b="0" lang="de-DE" sz="1400" spc="-1" strike="noStrike">
                <a:latin typeface="Times New Roman"/>
              </a:rPr>
              <a:t>&lt;number&gt;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2376000" y="189720"/>
            <a:ext cx="5328000" cy="5328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LibreOfficeDev/6.2.0.0.alpha0$Windows_X86_64 LibreOffice_project/7119184f4b5441600f7b3eae7ec6771c094bbb7f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2018-07-31T09:33:05Z</dcterms:created>
  <dc:creator/>
  <dc:description/>
  <dc:language>de-DE</dc:language>
  <cp:lastModifiedBy/>
  <dcterms:modified xsi:type="dcterms:W3CDTF">2018-07-31T09:33:51Z</dcterms:modified>
  <cp:revision>1</cp:revision>
  <dc:subject/>
  <dc:title/>
</cp:coreProperties>
</file>