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lv-LV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lv-LV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lv-LV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638040" y="405936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405936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504000" y="405936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lv-LV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lv-LV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lv-LV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lv-LV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lv-LV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lv-LV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lv-LV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lv-LV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lv-LV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lv-LV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lv-LV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lv-LV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lv-LV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lv-LV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lv-LV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lv-LV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lv-LV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lv-LV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lv-LV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lv-LV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lv-LV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lv-LV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lv-LV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lv-LV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lv-LV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b="0" lang="lv-LV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  <a:endParaRPr b="0" lang="lv-LV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lv-LV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  <a:endParaRPr b="0" lang="lv-LV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6D832FAA-A81D-46BE-83FE-518262183EFE}" type="slidenum">
              <a:rPr b="0" lang="lv-LV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&lt;number&gt;</a:t>
            </a:fld>
            <a:endParaRPr b="0" lang="lv-LV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180000" y="0"/>
            <a:ext cx="8820000" cy="126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lv-LV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Galvenie uzlabojumi, ko ieviesīsim patentētajā risinājumā</a:t>
            </a:r>
            <a:endParaRPr b="0" lang="lv-LV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TextShape 2"/>
          <p:cNvSpPr txBox="1"/>
          <p:nvPr/>
        </p:nvSpPr>
        <p:spPr>
          <a:xfrm>
            <a:off x="180000" y="1620000"/>
            <a:ext cx="9720000" cy="576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lv-LV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Aprīkosim iekārtu ar hidromanipulatoru un kausu pelnu iekraušanai no konteinera.</a:t>
            </a:r>
            <a:endParaRPr b="0" lang="lv-LV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lv-LV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Pastiprināsim mehānismu rupjāku materiālu izkliedēšanai izmantošanai. </a:t>
            </a:r>
            <a:endParaRPr b="0" lang="lv-LV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lv-LV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Nodrošināsim aizmugurējā tandēma piedziņu ar hidromotoru. </a:t>
            </a:r>
            <a:endParaRPr b="0" lang="lv-LV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lv-LV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Izkliedēšanas mehānisma kardānpiedziņu aizstāsim ar hidropiedziņu.</a:t>
            </a:r>
            <a:endParaRPr b="0" lang="lv-LV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lv-LV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Pielāgosim vieglas konstrukcijas gumijas ķēdes darbam uz augsnēm ar mazu nestspēju.</a:t>
            </a:r>
            <a:endParaRPr b="0" lang="lv-LV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lv-LV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Atvieglosim konstrukciju, aizstājot metāla bortus ar saplāksni. </a:t>
            </a:r>
            <a:endParaRPr b="0" lang="lv-LV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lv-LV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Aprīkosim iekārtu ar vadības sistēmu darbu plānošanai un izpildes kontrolei.</a:t>
            </a:r>
            <a:endParaRPr b="0" lang="lv-LV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LibreOffice/5.3.7.1$Linux_X86_64 LibreOffice_project/376eaac300a303c4ad2193fb7f6a7522caf550b9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2017-10-20T18:21:33Z</dcterms:created>
  <dc:creator>Andis Lazdiņš</dc:creator>
  <dc:description/>
  <dc:language>lv-LV</dc:language>
  <cp:lastModifiedBy>Andis Lazdiņš</cp:lastModifiedBy>
  <dcterms:modified xsi:type="dcterms:W3CDTF">2017-10-20T18:22:19Z</dcterms:modified>
  <cp:revision>1</cp:revision>
  <dc:subject/>
  <dc:title/>
</cp:coreProperties>
</file>