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63800171046067"/>
          <c:y val="8.8679461942257579E-2"/>
          <c:w val="0.84227335219461263"/>
          <c:h val="0.65470283606348567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Kiwi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Sheet1!$B$2:$R$2</c:f>
              <c:numCache>
                <c:formatCode>#,##0.0</c:formatCode>
                <c:ptCount val="17"/>
                <c:pt idx="0">
                  <c:v>339900</c:v>
                </c:pt>
                <c:pt idx="1">
                  <c:v>409200</c:v>
                </c:pt>
                <c:pt idx="2">
                  <c:v>1208600</c:v>
                </c:pt>
                <c:pt idx="3">
                  <c:v>1830226.9999999998</c:v>
                </c:pt>
                <c:pt idx="4">
                  <c:v>2088162.0000000002</c:v>
                </c:pt>
                <c:pt idx="5">
                  <c:v>2073000</c:v>
                </c:pt>
                <c:pt idx="6">
                  <c:v>1909000</c:v>
                </c:pt>
                <c:pt idx="7">
                  <c:v>1910399.9999999998</c:v>
                </c:pt>
                <c:pt idx="8">
                  <c:v>1880777.9998723259</c:v>
                </c:pt>
                <c:pt idx="9">
                  <c:v>2140232.4550442747</c:v>
                </c:pt>
                <c:pt idx="10">
                  <c:v>2412029.5671134721</c:v>
                </c:pt>
                <c:pt idx="11">
                  <c:v>2669676.9293127181</c:v>
                </c:pt>
                <c:pt idx="12">
                  <c:v>2804259.4064285364</c:v>
                </c:pt>
                <c:pt idx="13">
                  <c:v>2875795.1281202356</c:v>
                </c:pt>
                <c:pt idx="14">
                  <c:v>3087823.5603663102</c:v>
                </c:pt>
                <c:pt idx="15" formatCode="#,##0">
                  <c:v>3559281.9239991028</c:v>
                </c:pt>
                <c:pt idx="16" formatCode="#,##0">
                  <c:v>4089549.1301002447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Banana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Sheet1!$B$3:$R$3</c:f>
              <c:numCache>
                <c:formatCode>#,##0.0</c:formatCode>
                <c:ptCount val="17"/>
                <c:pt idx="0">
                  <c:v>8000</c:v>
                </c:pt>
                <c:pt idx="1">
                  <c:v>7000</c:v>
                </c:pt>
                <c:pt idx="2">
                  <c:v>6300</c:v>
                </c:pt>
                <c:pt idx="3">
                  <c:v>4200</c:v>
                </c:pt>
                <c:pt idx="4">
                  <c:v>3750</c:v>
                </c:pt>
                <c:pt idx="5">
                  <c:v>3199.9999999999995</c:v>
                </c:pt>
                <c:pt idx="6">
                  <c:v>3025</c:v>
                </c:pt>
                <c:pt idx="7">
                  <c:v>2925</c:v>
                </c:pt>
                <c:pt idx="8">
                  <c:v>3022.9999999999995</c:v>
                </c:pt>
                <c:pt idx="9">
                  <c:v>2572</c:v>
                </c:pt>
                <c:pt idx="10">
                  <c:v>2214</c:v>
                </c:pt>
                <c:pt idx="11">
                  <c:v>2406</c:v>
                </c:pt>
                <c:pt idx="12">
                  <c:v>2395</c:v>
                </c:pt>
                <c:pt idx="13">
                  <c:v>1251</c:v>
                </c:pt>
                <c:pt idx="14">
                  <c:v>1534.4460002204144</c:v>
                </c:pt>
                <c:pt idx="15" formatCode="#,##0">
                  <c:v>1863.6255728508449</c:v>
                </c:pt>
                <c:pt idx="16" formatCode="#,##0">
                  <c:v>2290.1281796247167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Pineapple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Sheet1!$B$4:$R$4</c:f>
              <c:numCache>
                <c:formatCode>#,##0.0</c:formatCode>
                <c:ptCount val="17"/>
                <c:pt idx="0">
                  <c:v>993000</c:v>
                </c:pt>
                <c:pt idx="1">
                  <c:v>927000</c:v>
                </c:pt>
                <c:pt idx="2">
                  <c:v>1004000</c:v>
                </c:pt>
                <c:pt idx="3">
                  <c:v>1020500</c:v>
                </c:pt>
                <c:pt idx="4">
                  <c:v>849700</c:v>
                </c:pt>
                <c:pt idx="5">
                  <c:v>670000</c:v>
                </c:pt>
                <c:pt idx="6">
                  <c:v>557800</c:v>
                </c:pt>
                <c:pt idx="7">
                  <c:v>446000</c:v>
                </c:pt>
                <c:pt idx="8">
                  <c:v>375000</c:v>
                </c:pt>
                <c:pt idx="9">
                  <c:v>341200</c:v>
                </c:pt>
                <c:pt idx="10">
                  <c:v>245660</c:v>
                </c:pt>
                <c:pt idx="11">
                  <c:v>159680</c:v>
                </c:pt>
                <c:pt idx="12">
                  <c:v>90000</c:v>
                </c:pt>
                <c:pt idx="13">
                  <c:v>35000</c:v>
                </c:pt>
                <c:pt idx="14">
                  <c:v>5000</c:v>
                </c:pt>
                <c:pt idx="15" formatCode="#,##0">
                  <c:v>1350</c:v>
                </c:pt>
                <c:pt idx="16" formatCode="#,##0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 Tropical Fruits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Sheet1!$B$5:$R$5</c:f>
              <c:numCache>
                <c:formatCode>#,##0.0</c:formatCode>
                <c:ptCount val="17"/>
                <c:pt idx="0">
                  <c:v>713000</c:v>
                </c:pt>
                <c:pt idx="1">
                  <c:v>541000</c:v>
                </c:pt>
                <c:pt idx="2">
                  <c:v>376000</c:v>
                </c:pt>
                <c:pt idx="3">
                  <c:v>338000</c:v>
                </c:pt>
                <c:pt idx="4">
                  <c:v>231510</c:v>
                </c:pt>
                <c:pt idx="5">
                  <c:v>165300</c:v>
                </c:pt>
                <c:pt idx="6">
                  <c:v>90450</c:v>
                </c:pt>
                <c:pt idx="7">
                  <c:v>66139.000000000015</c:v>
                </c:pt>
                <c:pt idx="8">
                  <c:v>54983.000000000007</c:v>
                </c:pt>
                <c:pt idx="9">
                  <c:v>46708</c:v>
                </c:pt>
                <c:pt idx="10">
                  <c:v>39705.780355999988</c:v>
                </c:pt>
                <c:pt idx="11">
                  <c:v>37214.418360000011</c:v>
                </c:pt>
                <c:pt idx="12">
                  <c:v>25139.080739999998</c:v>
                </c:pt>
                <c:pt idx="13">
                  <c:v>22037.602134374982</c:v>
                </c:pt>
                <c:pt idx="14">
                  <c:v>17105.864677557012</c:v>
                </c:pt>
                <c:pt idx="15" formatCode="#,##0">
                  <c:v>11353.520053253047</c:v>
                </c:pt>
                <c:pt idx="16" formatCode="#,##0">
                  <c:v>5000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Orange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Sheet1!$B$6:$R$6</c:f>
              <c:numCache>
                <c:formatCode>#,##0.0</c:formatCode>
                <c:ptCount val="17"/>
                <c:pt idx="0">
                  <c:v>620000</c:v>
                </c:pt>
                <c:pt idx="1">
                  <c:v>705000</c:v>
                </c:pt>
                <c:pt idx="2">
                  <c:v>783000</c:v>
                </c:pt>
                <c:pt idx="3">
                  <c:v>820200</c:v>
                </c:pt>
                <c:pt idx="4">
                  <c:v>836000</c:v>
                </c:pt>
                <c:pt idx="5">
                  <c:v>657473</c:v>
                </c:pt>
                <c:pt idx="6">
                  <c:v>638424.00000000012</c:v>
                </c:pt>
                <c:pt idx="7">
                  <c:v>645978.00000000012</c:v>
                </c:pt>
                <c:pt idx="8">
                  <c:v>705608.00000000012</c:v>
                </c:pt>
                <c:pt idx="9">
                  <c:v>661836</c:v>
                </c:pt>
                <c:pt idx="10">
                  <c:v>678778.63636363647</c:v>
                </c:pt>
                <c:pt idx="11">
                  <c:v>646862.35293981479</c:v>
                </c:pt>
                <c:pt idx="12">
                  <c:v>588987.20000000007</c:v>
                </c:pt>
                <c:pt idx="13">
                  <c:v>335831.84049434378</c:v>
                </c:pt>
                <c:pt idx="14">
                  <c:v>278662.74339869281</c:v>
                </c:pt>
                <c:pt idx="15" formatCode="#,##0">
                  <c:v>214684.78208</c:v>
                </c:pt>
                <c:pt idx="16" formatCode="#,##0">
                  <c:v>163100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Mango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Sheet1!$B$7:$R$7</c:f>
              <c:numCache>
                <c:formatCode>#,##0.0</c:formatCode>
                <c:ptCount val="17"/>
                <c:pt idx="0">
                  <c:v>871200</c:v>
                </c:pt>
                <c:pt idx="1">
                  <c:v>1348600</c:v>
                </c:pt>
                <c:pt idx="2">
                  <c:v>1855700</c:v>
                </c:pt>
                <c:pt idx="3">
                  <c:v>2225300</c:v>
                </c:pt>
                <c:pt idx="4">
                  <c:v>2541454.89</c:v>
                </c:pt>
                <c:pt idx="5">
                  <c:v>2892029.28</c:v>
                </c:pt>
                <c:pt idx="6">
                  <c:v>3197667.4556620643</c:v>
                </c:pt>
                <c:pt idx="7">
                  <c:v>3693589.6430381555</c:v>
                </c:pt>
                <c:pt idx="8">
                  <c:v>4274997.1289652679</c:v>
                </c:pt>
                <c:pt idx="9">
                  <c:v>4722014.9151198743</c:v>
                </c:pt>
                <c:pt idx="10">
                  <c:v>5283437.1028812006</c:v>
                </c:pt>
                <c:pt idx="11">
                  <c:v>5705441.3591464525</c:v>
                </c:pt>
                <c:pt idx="12">
                  <c:v>6006975.5695164949</c:v>
                </c:pt>
                <c:pt idx="13">
                  <c:v>5194403.2052301653</c:v>
                </c:pt>
                <c:pt idx="14">
                  <c:v>5929192.3328476548</c:v>
                </c:pt>
                <c:pt idx="15" formatCode="#,##0">
                  <c:v>6028926.2276278138</c:v>
                </c:pt>
                <c:pt idx="16" formatCode="#,##0">
                  <c:v>6269000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336960"/>
        <c:axId val="141340032"/>
      </c:areaChart>
      <c:catAx>
        <c:axId val="1413369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aseline="0"/>
            </a:pPr>
            <a:endParaRPr lang="hu-HU"/>
          </a:p>
        </c:txPr>
        <c:crossAx val="141340032"/>
        <c:crosses val="autoZero"/>
        <c:auto val="1"/>
        <c:lblAlgn val="ctr"/>
        <c:lblOffset val="100"/>
        <c:noMultiLvlLbl val="0"/>
      </c:catAx>
      <c:valAx>
        <c:axId val="14134003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141336960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22097713421415538"/>
          <c:y val="0.12171541057367848"/>
          <c:w val="0.33770674852084265"/>
          <c:h val="0.2592369703787028"/>
        </c:manualLayout>
      </c:layout>
      <c:overlay val="0"/>
      <c:spPr>
        <a:solidFill>
          <a:schemeClr val="bg1"/>
        </a:solidFill>
        <a:ln>
          <a:solidFill>
            <a:prstClr val="black"/>
          </a:solidFill>
        </a:ln>
      </c:spPr>
      <c:txPr>
        <a:bodyPr/>
        <a:lstStyle/>
        <a:p>
          <a:pPr>
            <a:defRPr sz="1000" baseline="0"/>
          </a:pPr>
          <a:endParaRPr lang="hu-HU"/>
        </a:p>
      </c:txPr>
    </c:legend>
    <c:plotVisOnly val="1"/>
    <c:dispBlanksAs val="zero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02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02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03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841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02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523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139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84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07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9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62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371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9478367"/>
              </p:ext>
            </p:extLst>
          </p:nvPr>
        </p:nvGraphicFramePr>
        <p:xfrm>
          <a:off x="2267744" y="1628800"/>
          <a:ext cx="4495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94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timar</dc:creator>
  <cp:lastModifiedBy>timar</cp:lastModifiedBy>
  <cp:revision>1</cp:revision>
  <dcterms:created xsi:type="dcterms:W3CDTF">2015-04-01T21:06:38Z</dcterms:created>
  <dcterms:modified xsi:type="dcterms:W3CDTF">2015-04-01T21:10:52Z</dcterms:modified>
</cp:coreProperties>
</file>