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989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47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26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467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942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05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47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72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89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540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634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F673-CEDE-4C33-AFCF-35E0796DAF5D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7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93583"/>
              </p:ext>
            </p:extLst>
          </p:nvPr>
        </p:nvGraphicFramePr>
        <p:xfrm>
          <a:off x="107504" y="2132856"/>
          <a:ext cx="3000000" cy="30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5976664"/>
                <a:gridCol w="1080120"/>
                <a:gridCol w="936104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48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timar</dc:creator>
  <cp:lastModifiedBy>timar</cp:lastModifiedBy>
  <cp:revision>1</cp:revision>
  <dcterms:created xsi:type="dcterms:W3CDTF">2015-04-01T20:30:18Z</dcterms:created>
  <dcterms:modified xsi:type="dcterms:W3CDTF">2015-04-01T20:31:48Z</dcterms:modified>
</cp:coreProperties>
</file>