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1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4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0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7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0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7F61-75CC-0B45-9C2E-B1D4BE15322E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E42C-14FD-1743-9B29-AF65A1BA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1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71541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92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Synerzip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Sujith Sudhakaran</dc:creator>
  <cp:lastModifiedBy>Sujith Sudhakaran</cp:lastModifiedBy>
  <cp:revision>2</cp:revision>
  <dcterms:created xsi:type="dcterms:W3CDTF">2015-03-12T18:37:15Z</dcterms:created>
  <dcterms:modified xsi:type="dcterms:W3CDTF">2015-03-26T07:43:24Z</dcterms:modified>
</cp:coreProperties>
</file>