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3212-7444-4A14-A5D2-1771B7EF23A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91C-E0D2-4094-9EFE-C3E1B308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8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3212-7444-4A14-A5D2-1771B7EF23A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91C-E0D2-4094-9EFE-C3E1B308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1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3212-7444-4A14-A5D2-1771B7EF23A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91C-E0D2-4094-9EFE-C3E1B308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8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3212-7444-4A14-A5D2-1771B7EF23A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91C-E0D2-4094-9EFE-C3E1B308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2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3212-7444-4A14-A5D2-1771B7EF23A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91C-E0D2-4094-9EFE-C3E1B308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3212-7444-4A14-A5D2-1771B7EF23A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91C-E0D2-4094-9EFE-C3E1B308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0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3212-7444-4A14-A5D2-1771B7EF23A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91C-E0D2-4094-9EFE-C3E1B308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8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3212-7444-4A14-A5D2-1771B7EF23A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91C-E0D2-4094-9EFE-C3E1B308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3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3212-7444-4A14-A5D2-1771B7EF23A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91C-E0D2-4094-9EFE-C3E1B308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9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3212-7444-4A14-A5D2-1771B7EF23A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91C-E0D2-4094-9EFE-C3E1B308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9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3212-7444-4A14-A5D2-1771B7EF23A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B91C-E0D2-4094-9EFE-C3E1B308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1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73212-7444-4A14-A5D2-1771B7EF23A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0B91C-E0D2-4094-9EFE-C3E1B308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5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396764"/>
              </p:ext>
            </p:extLst>
          </p:nvPr>
        </p:nvGraphicFramePr>
        <p:xfrm>
          <a:off x="3581400" y="2514600"/>
          <a:ext cx="18288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Pune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644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synerzip</dc:creator>
  <cp:lastModifiedBy>synerzip</cp:lastModifiedBy>
  <cp:revision>5</cp:revision>
  <dcterms:created xsi:type="dcterms:W3CDTF">2015-03-24T07:05:41Z</dcterms:created>
  <dcterms:modified xsi:type="dcterms:W3CDTF">2015-03-24T07:19:28Z</dcterms:modified>
</cp:coreProperties>
</file>