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C1E8-773F-40EB-9DCE-E944D3F69C86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6BE6-6650-4FB8-AFD2-8035F89D8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C1E8-773F-40EB-9DCE-E944D3F69C86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6BE6-6650-4FB8-AFD2-8035F89D8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C1E8-773F-40EB-9DCE-E944D3F69C86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6BE6-6650-4FB8-AFD2-8035F89D8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C1E8-773F-40EB-9DCE-E944D3F69C86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6BE6-6650-4FB8-AFD2-8035F89D8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C1E8-773F-40EB-9DCE-E944D3F69C86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6BE6-6650-4FB8-AFD2-8035F89D8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C1E8-773F-40EB-9DCE-E944D3F69C86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6BE6-6650-4FB8-AFD2-8035F89D8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C1E8-773F-40EB-9DCE-E944D3F69C86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6BE6-6650-4FB8-AFD2-8035F89D8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C1E8-773F-40EB-9DCE-E944D3F69C86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6BE6-6650-4FB8-AFD2-8035F89D8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C1E8-773F-40EB-9DCE-E944D3F69C86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6BE6-6650-4FB8-AFD2-8035F89D8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C1E8-773F-40EB-9DCE-E944D3F69C86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6BE6-6650-4FB8-AFD2-8035F89D8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C1E8-773F-40EB-9DCE-E944D3F69C86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6BE6-6650-4FB8-AFD2-8035F89D8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EC1E8-773F-40EB-9DCE-E944D3F69C86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06BE6-6650-4FB8-AFD2-8035F89D83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705600" cy="4191000"/>
          </a:xfrm>
        </p:spPr>
        <p:txBody>
          <a:bodyPr numCol="2">
            <a:normAutofit/>
          </a:bodyPr>
          <a:lstStyle/>
          <a:p>
            <a:r>
              <a:rPr lang="en-US" dirty="0"/>
              <a:t>2</a:t>
            </a:r>
            <a:r>
              <a:rPr lang="en-US" dirty="0" smtClean="0"/>
              <a:t> Column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6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705600" cy="4191000"/>
          </a:xfrm>
        </p:spPr>
        <p:txBody>
          <a:bodyPr numCol="3">
            <a:normAutofit/>
          </a:bodyPr>
          <a:lstStyle/>
          <a:p>
            <a:r>
              <a:rPr lang="en-US" dirty="0" smtClean="0"/>
              <a:t>3 Column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6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13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19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/object&gt;&lt;/object&gt;&lt;/database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68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Luke</dc:creator>
  <cp:lastModifiedBy>Luke</cp:lastModifiedBy>
  <cp:revision>1</cp:revision>
  <dcterms:created xsi:type="dcterms:W3CDTF">2015-03-21T05:08:01Z</dcterms:created>
  <dcterms:modified xsi:type="dcterms:W3CDTF">2015-03-21T05:11:37Z</dcterms:modified>
</cp:coreProperties>
</file>