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Montgomery" initials="JAM" lastIdx="2" clrIdx="0"/>
  <p:cmAuthor id="1" name="xadministrator" initials="x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5" d="100"/>
          <a:sy n="85" d="100"/>
        </p:scale>
        <p:origin x="-4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19T12:47:40.784" idx="1">
    <p:pos x="3884" y="1271"/>
    <p:text>Is this valid data?</p:text>
  </p:cm>
  <p:cm authorId="0" dt="2015-03-19T12:47:49.969" idx="2">
    <p:pos x="3996" y="2400"/>
    <p:text>Cute</p:text>
  </p:cm>
  <p:cm authorId="1" dt="2015-03-19T12:51:50.536" idx="1">
    <p:pos x="4092" y="2496"/>
    <p:text>Testing a new comment. See you in XML hell.</p:text>
  </p:cm>
  <p:cm authorId="1" dt="2015-03-19T12:52:10.644" idx="2">
    <p:pos x="794" y="1503"/>
    <p:text>Yet another comment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0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9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0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2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3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8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0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6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4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6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94A9-F39E-41A5-A8A5-AA9AC88ABCF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CCF10-E202-435D-B079-C01278BC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2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ugs.documentfoundation.org/show_bug.cgi?id=9010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Cats of the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Tracking down </a:t>
            </a:r>
            <a:r>
              <a:rPr lang="en-US" dirty="0" smtClean="0">
                <a:hlinkClick r:id="rId2"/>
              </a:rPr>
              <a:t>90103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4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Cats are Pervasive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525330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cats 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cat videos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Youtube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~45.42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456,067,042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10000"/>
            <a:ext cx="3371850" cy="244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Cats of the Internet</vt:lpstr>
      <vt:lpstr>Internet Cats are Pervasive</vt:lpstr>
    </vt:vector>
  </TitlesOfParts>
  <Company>Defense Information System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Cats of the Internet</dc:title>
  <dc:creator>James Montgomery</dc:creator>
  <cp:lastModifiedBy>xadministrator</cp:lastModifiedBy>
  <cp:revision>2</cp:revision>
  <dcterms:created xsi:type="dcterms:W3CDTF">2015-03-19T16:40:21Z</dcterms:created>
  <dcterms:modified xsi:type="dcterms:W3CDTF">2015-03-19T16:52:26Z</dcterms:modified>
</cp:coreProperties>
</file>