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Introduction" id="{19473B70-0C37-4C20-93A0-A26CB5E4271B}">
          <p14:sldIdLst>
            <p14:sldId id="256"/>
          </p14:sldIdLst>
        </p14:section>
        <p14:section name="The bulk of the deck" id="{B231D6C9-0E7A-4D9E-9E2B-0BFBFBF4387A}">
          <p14:sldIdLst>
            <p14:sldId id="261"/>
            <p14:sldId id="276"/>
          </p14:sldIdLst>
        </p14:section>
        <p14:section name="Going forward" id="{7D867DE5-4D9B-4CAA-BAED-498B1E034B85}">
          <p14:sldIdLst/>
        </p14:section>
        <p14:section name="Market numbers" id="{8F89C14C-9E13-4566-BABE-056C4D9F0FAC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75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55555"/>
    <a:srgbClr val="D56520"/>
    <a:srgbClr val="333333"/>
    <a:srgbClr val="1C1C1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75805" autoAdjust="0"/>
  </p:normalViewPr>
  <p:slideViewPr>
    <p:cSldViewPr snapToGrid="0">
      <p:cViewPr varScale="1">
        <p:scale>
          <a:sx n="79" d="100"/>
          <a:sy n="79" d="100"/>
        </p:scale>
        <p:origin x="-228" y="-90"/>
      </p:cViewPr>
      <p:guideLst>
        <p:guide orient="horz" pos="2160"/>
        <p:guide pos="751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49DC9-BD93-314B-A22A-6661469C8558}" type="datetimeFigureOut">
              <a:rPr lang="en-US" smtClean="0"/>
              <a:pPr/>
              <a:t>3/14/2015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BC05A-5355-2E4A-8F74-379B2AF830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49093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C443B-292B-4779-A33C-48EA57276D37}" type="datetimeFigureOut">
              <a:rPr lang="en-US" smtClean="0"/>
              <a:pPr/>
              <a:t>3/14/2015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E3081-E64F-49DD-A38E-FC4B8BBA70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38384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E3081-E64F-49DD-A38E-FC4B8BBA700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1382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diago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3877202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5092" userDrawn="1">
          <p15:clr>
            <a:srgbClr val="A4A3A4"/>
          </p15:clr>
        </p15:guide>
        <p15:guide id="2" pos="7113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 userDrawn="1"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11707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None/>
        <a:defRPr sz="24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" panose="05000000000000000000" pitchFamily="2" charset="2"/>
        <a:buChar char="§"/>
        <a:defRPr sz="2000" b="0" i="0" kern="1200">
          <a:solidFill>
            <a:schemeClr val="tx2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2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2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2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3330094" y="1977574"/>
            <a:ext cx="3381375" cy="855662"/>
          </a:xfrm>
          <a:prstGeom prst="rect">
            <a:avLst/>
          </a:prstGeom>
        </p:spPr>
        <p:txBody>
          <a:bodyPr/>
          <a:lstStyle/>
          <a:p>
            <a:r>
              <a:rPr lang="en-US" sz="20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White text on a grey background</a:t>
            </a:r>
            <a:endParaRPr lang="en-US" sz="20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6920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6.0&quot;&gt;&lt;object type=&quot;1&quot; unique_id=&quot;10001&quot;&gt;&lt;object type=&quot;8&quot; unique_id=&quot;10088&quot;&gt;&lt;/object&gt;&lt;object type=&quot;2&quot; unique_id=&quot;10089&quot;&gt;&lt;object type=&quot;3&quot; unique_id=&quot;10090&quot;&gt;&lt;property id=&quot;20148&quot; value=&quot;5&quot;/&gt;&lt;property id=&quot;20300&quot; value=&quot;Slide 1 - &amp;quot;CONTOSO&amp;quot;&quot;/&gt;&lt;property id=&quot;20307&quot; value=&quot;256&quot;/&gt;&lt;/object&gt;&lt;object type=&quot;3&quot; unique_id=&quot;10091&quot;&gt;&lt;property id=&quot;20148&quot; value=&quot;5&quot;/&gt;&lt;property id=&quot;20300&quot; value=&quot;Slide 2 - &amp;quot;Contoso Financials&amp;quot;&quot;/&gt;&lt;property id=&quot;20307&quot; value=&quot;261&quot;/&gt;&lt;/object&gt;&lt;object type=&quot;3&quot; unique_id=&quot;10092&quot;&gt;&lt;property id=&quot;20148&quot; value=&quot;5&quot;/&gt;&lt;property id=&quot;20300&quot; value=&quot;Slide 3 - &amp;quot;The Right People&amp;quot;&quot;/&gt;&lt;property id=&quot;20307&quot; value=&quot;276&quot;/&gt;&lt;/object&gt;&lt;/object&gt;&lt;/object&gt;&lt;/database&gt;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Contoso orange">
      <a:dk1>
        <a:sysClr val="windowText" lastClr="000000"/>
      </a:dk1>
      <a:lt1>
        <a:sysClr val="window" lastClr="FFFFFF"/>
      </a:lt1>
      <a:dk2>
        <a:srgbClr val="1C1C1C"/>
      </a:dk2>
      <a:lt2>
        <a:srgbClr val="DDDCD0"/>
      </a:lt2>
      <a:accent1>
        <a:srgbClr val="FF6800"/>
      </a:accent1>
      <a:accent2>
        <a:srgbClr val="FFA465"/>
      </a:accent2>
      <a:accent3>
        <a:srgbClr val="FEC299"/>
      </a:accent3>
      <a:accent4>
        <a:srgbClr val="FFE0CC"/>
      </a:accent4>
      <a:accent5>
        <a:srgbClr val="BF4D00"/>
      </a:accent5>
      <a:accent6>
        <a:srgbClr val="7F3300"/>
      </a:accent6>
      <a:hlink>
        <a:srgbClr val="FF6800"/>
      </a:hlink>
      <a:folHlink>
        <a:srgbClr val="FFA465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4F65069D462B4492F75E737AA4D20D" ma:contentTypeVersion="0" ma:contentTypeDescription="Create a new document." ma:contentTypeScope="" ma:versionID="aa0ca7d736998182ef544fae1aecab3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5cd2146959d5e9d0df50f1eeea362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03722C-E9BC-447D-94EF-87BB8D8EF85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7CA5407-9DAF-4371-8F1D-21966ED537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8E8FB93-0412-4445-9ADD-B4404D880A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1819</TotalTime>
  <Words>7</Words>
  <Application>Microsoft Office PowerPoint</Application>
  <PresentationFormat>Custom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Ion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Northwind presentation</dc:title>
  <dc:creator>Tal Krzypow</dc:creator>
  <cp:lastModifiedBy>Luke</cp:lastModifiedBy>
  <cp:revision>95</cp:revision>
  <dcterms:created xsi:type="dcterms:W3CDTF">2013-05-01T00:15:49Z</dcterms:created>
  <dcterms:modified xsi:type="dcterms:W3CDTF">2015-03-15T01:30:59Z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0x010100D04F65069D462B4492F75E737AA4D20D</vt:lpwstr>
  </property>
  <property fmtid="{D5CDD505-2E9C-101B-9397-08002B2CF9AE}" pid="3" name="IsMyDocuments">
    <vt:bool>true</vt:bool>
  </property>
  <property fmtid="{D5CDD505-2E9C-101B-9397-08002B2CF9AE}" pid="4" name="TaxKeyword">
    <vt:lpwstr/>
  </property>
  <property fmtid="{D5CDD505-2E9C-101B-9397-08002B2CF9AE}" pid="5" name="Audiences">
    <vt:lpwstr/>
  </property>
  <property fmtid="{D5CDD505-2E9C-101B-9397-08002B2CF9AE}" pid="6" name="Region">
    <vt:lpwstr/>
  </property>
  <property fmtid="{D5CDD505-2E9C-101B-9397-08002B2CF9AE}" pid="7" name="Segments">
    <vt:lpwstr/>
  </property>
  <property fmtid="{D5CDD505-2E9C-101B-9397-08002B2CF9AE}" pid="8" name="Confidentiality">
    <vt:lpwstr>21;#Microsoft confidential|461efa83-0283-486a-a8d5-943328f3693f</vt:lpwstr>
  </property>
  <property fmtid="{D5CDD505-2E9C-101B-9397-08002B2CF9AE}" pid="9" name="ActivitiesAndPrograms">
    <vt:lpwstr>12990;#Microsoft product launch campaigns|e634bb7f-b77b-4305-b346-03da1c4c6f6e;#17801;#customer previews|e2bbe8c6-02ca-433d-b282-9f545cdfab07</vt:lpwstr>
  </property>
  <property fmtid="{D5CDD505-2E9C-101B-9397-08002B2CF9AE}" pid="10" name="Partners">
    <vt:lpwstr/>
  </property>
  <property fmtid="{D5CDD505-2E9C-101B-9397-08002B2CF9AE}" pid="11" name="Groups">
    <vt:lpwstr/>
  </property>
  <property fmtid="{D5CDD505-2E9C-101B-9397-08002B2CF9AE}" pid="12" name="Topics">
    <vt:lpwstr/>
  </property>
  <property fmtid="{D5CDD505-2E9C-101B-9397-08002B2CF9AE}" pid="13" name="messageframeworktype">
    <vt:lpwstr/>
  </property>
  <property fmtid="{D5CDD505-2E9C-101B-9397-08002B2CF9AE}" pid="14" name="Industries">
    <vt:lpwstr/>
  </property>
  <property fmtid="{D5CDD505-2E9C-101B-9397-08002B2CF9AE}" pid="15" name="Roles">
    <vt:lpwstr/>
  </property>
  <property fmtid="{D5CDD505-2E9C-101B-9397-08002B2CF9AE}" pid="16" name="SMSGDomain">
    <vt:lpwstr>13357;#Microsoft Office Division|998d7cd0-7f52-4d06-a505-529ce4856340</vt:lpwstr>
  </property>
  <property fmtid="{D5CDD505-2E9C-101B-9397-08002B2CF9AE}" pid="17" name="Competitors">
    <vt:lpwstr/>
  </property>
  <property fmtid="{D5CDD505-2E9C-101B-9397-08002B2CF9AE}" pid="18" name="BusinessArchitecture">
    <vt:lpwstr/>
  </property>
  <property fmtid="{D5CDD505-2E9C-101B-9397-08002B2CF9AE}" pid="19" name="Products">
    <vt:lpwstr>10899;#Microsoft Office|3a4e9862-cdce-4bdc-8664-91038e3eb1e9;#16039;#Microsoft Office future versions|b77148c7-a73d-44bc-a163-bb7920270559;#16535;#Microsoft PowerPoint|b157e6f3-5af9-48cb-a153-895c1aa220f8</vt:lpwstr>
  </property>
  <property fmtid="{D5CDD505-2E9C-101B-9397-08002B2CF9AE}" pid="20" name="_dlc_policyId">
    <vt:lpwstr/>
  </property>
  <property fmtid="{D5CDD505-2E9C-101B-9397-08002B2CF9AE}" pid="21" name="ItemRetentionFormula">
    <vt:lpwstr/>
  </property>
  <property fmtid="{D5CDD505-2E9C-101B-9397-08002B2CF9AE}" pid="22" name="ItemType">
    <vt:lpwstr/>
  </property>
  <property fmtid="{D5CDD505-2E9C-101B-9397-08002B2CF9AE}" pid="23" name="LastUpdatedByBatchTagging">
    <vt:bool>false</vt:bool>
  </property>
  <property fmtid="{D5CDD505-2E9C-101B-9397-08002B2CF9AE}" pid="24" name="Languages">
    <vt:lpwstr/>
  </property>
  <property fmtid="{D5CDD505-2E9C-101B-9397-08002B2CF9AE}" pid="25" name="_dlc_DocIdItemGuid">
    <vt:lpwstr>8e148394-fcdc-4540-b1ea-c87bb7542e15</vt:lpwstr>
  </property>
  <property fmtid="{D5CDD505-2E9C-101B-9397-08002B2CF9AE}" pid="26" name="WorkflowChangePath">
    <vt:lpwstr>d3765c0c-e2b5-4307-934b-d5d862e93ab3,2;d3765c0c-e2b5-4307-934b-d5d862e93ab3,2;d3765c0c-e2b5-4307-934b-d5d862e93ab3,2;d3765c0c-e2b5-4307-934b-d5d862e93ab3,5;</vt:lpwstr>
  </property>
</Properties>
</file>