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B294-A6AB-455A-A021-3B1EB39D8C5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097-143D-4160-BB96-8EF5EA4A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1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B294-A6AB-455A-A021-3B1EB39D8C5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097-143D-4160-BB96-8EF5EA4A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9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B294-A6AB-455A-A021-3B1EB39D8C5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097-143D-4160-BB96-8EF5EA4A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5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B294-A6AB-455A-A021-3B1EB39D8C5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097-143D-4160-BB96-8EF5EA4A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0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B294-A6AB-455A-A021-3B1EB39D8C5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097-143D-4160-BB96-8EF5EA4A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4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B294-A6AB-455A-A021-3B1EB39D8C5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097-143D-4160-BB96-8EF5EA4A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3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B294-A6AB-455A-A021-3B1EB39D8C5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097-143D-4160-BB96-8EF5EA4A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9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B294-A6AB-455A-A021-3B1EB39D8C5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097-143D-4160-BB96-8EF5EA4A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2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B294-A6AB-455A-A021-3B1EB39D8C5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097-143D-4160-BB96-8EF5EA4A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B294-A6AB-455A-A021-3B1EB39D8C5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097-143D-4160-BB96-8EF5EA4A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2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B294-A6AB-455A-A021-3B1EB39D8C5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097-143D-4160-BB96-8EF5EA4A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6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8B294-A6AB-455A-A021-3B1EB39D8C5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3F097-143D-4160-BB96-8EF5EA4A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85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Maarten</dc:creator>
  <cp:lastModifiedBy>Maarten</cp:lastModifiedBy>
  <cp:revision>1</cp:revision>
  <dcterms:created xsi:type="dcterms:W3CDTF">2015-03-07T18:16:22Z</dcterms:created>
  <dcterms:modified xsi:type="dcterms:W3CDTF">2015-03-07T18:16:43Z</dcterms:modified>
</cp:coreProperties>
</file>