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2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media/image4.png" ContentType="image/png"/>
  <Override PartName="/ppt/media/image3.png" ContentType="image/png"/>
  <Override PartName="/ppt/media/image5.jpeg" ContentType="image/jpeg"/>
  <Override PartName="/ppt/media/image2.png" ContentType="image/png"/>
  <Override PartName="/ppt/media/image1.png" ContentType="image/png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</p:sldIdLst>
  <p:sldSz cx="12192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8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9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7" name="" descr=""/>
          <p:cNvPicPr/>
          <p:nvPr/>
        </p:nvPicPr>
        <p:blipFill>
          <a:blip r:embed="rId2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78" name="" descr=""/>
          <p:cNvPicPr/>
          <p:nvPr/>
        </p:nvPicPr>
        <p:blipFill>
          <a:blip r:embed="rId3"/>
          <a:stretch/>
        </p:blipFill>
        <p:spPr>
          <a:xfrm>
            <a:off x="360288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ru-RU" sz="6000" strike="noStrike">
                <a:solidFill>
                  <a:srgbClr val="ffffff"/>
                </a:solidFill>
                <a:latin typeface="Calibri Light"/>
              </a:rPr>
              <a:t>Образец заголовка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subTitle"/>
          </p:nvPr>
        </p:nvSpPr>
        <p:spPr>
          <a:xfrm>
            <a:off x="1523880" y="3602160"/>
            <a:ext cx="9143640" cy="1655280"/>
          </a:xfrm>
          <a:prstGeom prst="rect">
            <a:avLst/>
          </a:prstGeom>
        </p:spPr>
        <p:txBody>
          <a:bodyPr/>
          <a:p>
            <a:pPr algn="ctr">
              <a:lnSpc>
                <a:spcPct val="100000"/>
              </a:lnSpc>
            </a:pPr>
            <a:r>
              <a:rPr lang="ru-RU" sz="2400" strike="noStrike">
                <a:solidFill>
                  <a:srgbClr val="ffffff"/>
                </a:solidFill>
                <a:latin typeface="Calibri"/>
              </a:rPr>
              <a:t>Образец подзаголовка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ffffff"/>
                </a:solidFill>
                <a:latin typeface="Calibri"/>
              </a:rPr>
              <a:t>4.3.15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01D55CF9-A54E-4CAD-B729-58E2D0CA7ED3}" type="slidenum">
              <a:rPr lang="ru-RU" sz="1200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2800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ru-RU" sz="1200" strike="noStrike">
                <a:solidFill>
                  <a:srgbClr val="ffffff"/>
                </a:solidFill>
                <a:latin typeface="Calibri"/>
              </a:rPr>
              <a:t>4.3.15</a:t>
            </a:r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2" name="PlaceHolder 3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54C37220-7BEB-4FD4-8A25-52E779025581}" type="slidenum">
              <a:rPr lang="ru-RU" sz="1200" strike="noStrike">
                <a:solidFill>
                  <a:srgbClr val="ffffff"/>
                </a:solidFill>
                <a:latin typeface="Calibri"/>
              </a:rPr>
              <a:t>&lt;номер&gt;</a:t>
            </a:fld>
            <a:endParaRPr/>
          </a:p>
        </p:txBody>
      </p:sp>
      <p:sp>
        <p:nvSpPr>
          <p:cNvPr id="43" name="PlaceHolder 4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/>
          <a:p>
            <a:r>
              <a:rPr lang="ru-RU">
                <a:latin typeface="Calibri"/>
              </a:rPr>
              <a:t>Для правки текста заголовка щёлкните мышью</a:t>
            </a:r>
            <a:endParaRPr/>
          </a:p>
        </p:txBody>
      </p:sp>
      <p:sp>
        <p:nvSpPr>
          <p:cNvPr id="4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ru-RU" sz="2800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ru-RU" sz="20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ru-RU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ru-RU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ru-RU" sz="2000">
                <a:latin typeface="Calibri"/>
              </a:rPr>
              <a:t>Седьмой уровень структуры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lang="ru-RU" sz="6000" strike="noStrike">
                <a:solidFill>
                  <a:srgbClr val="ffffff"/>
                </a:solidFill>
                <a:latin typeface="Calibri Light"/>
              </a:rPr>
              <a:t>ООО title</a:t>
            </a:r>
            <a:endParaRPr/>
          </a:p>
        </p:txBody>
      </p:sp>
      <p:sp>
        <p:nvSpPr>
          <p:cNvPr id="80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r>
              <a:rPr lang="ru-RU" sz="2400" strike="noStrike">
                <a:solidFill>
                  <a:srgbClr val="ffffff"/>
                </a:solidFill>
                <a:latin typeface="Calibri"/>
              </a:rPr>
              <a:t>БАЗА ОТДЫХА УДИНО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Рисунок 1" descr=""/>
          <p:cNvPicPr/>
          <p:nvPr/>
        </p:nvPicPr>
        <p:blipFill>
          <a:blip r:embed="rId1"/>
          <a:stretch/>
        </p:blipFill>
        <p:spPr>
          <a:xfrm>
            <a:off x="3602160" y="0"/>
            <a:ext cx="4986000" cy="685764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Application>LibreOffice/4.4.1.2$Linux_X86_64 LibreOffice_project/40m0$Build-2</Application>
  <Paragraphs>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2015-01-16T13:29:40Z</dcterms:created>
  <dc:creator>Artur</dc:creator>
  <dc:language>ru-RU</dc:language>
  <cp:lastModifiedBy>Вячеслав  </cp:lastModifiedBy>
  <dcterms:modified xsi:type="dcterms:W3CDTF">2015-03-04T12:34:21Z</dcterms:modified>
  <cp:revision>2</cp:revision>
  <dc:title>ООО АЛМАЗ-УДИНО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Широкоэкранный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16</vt:i4>
  </property>
</Properties>
</file>