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3.png" ContentType="image/png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1040" y="1768680"/>
            <a:ext cx="549720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1040" y="1768680"/>
            <a:ext cx="549720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4BB7B377-14B9-40E5-9A08-7DE46E4FEE68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1"/>
          <p:cNvGraphicFramePr/>
          <p:nvPr/>
        </p:nvGraphicFramePr>
        <p:xfrm>
          <a:off x="2541960" y="3769200"/>
          <a:ext cx="5075280" cy="674280"/>
        </p:xfrm>
        <a:graphic>
          <a:graphicData uri="http://schemas.openxmlformats.org/drawingml/2006/table">
            <a:tbl>
              <a:tblPr/>
              <a:tblGrid>
                <a:gridCol w="2537640"/>
                <a:gridCol w="2538000"/>
              </a:tblGrid>
              <a:tr h="337320">
                <a:tc>
                  <a:tcPr>
                    <a:solidFill>
                      <a:srgbClr val="66ffff"/>
                    </a:solidFill>
                  </a:tcPr>
                </a:tc>
                <a:tc>
                  <a:tcPr>
                    <a:gradFill>
                      <a:gsLst>
                        <a:gs pos="0">
                          <a:srgbClr val="3f4f3d"/>
                        </a:gs>
                        <a:gs pos="100000">
                          <a:srgbClr val="83a67f"/>
                        </a:gs>
                      </a:gsLst>
                      <a:lin ang="1800000"/>
                    </a:gradFill>
                  </a:tcPr>
                </a:tc>
              </a:tr>
              <a:tr h="337320">
                <a:tc>
                  <a:tcPr>
                    <a:blipFill>
                      <a:blip r:embed="rId1"/>
                      <a:tile/>
                    </a:blipFill>
                  </a:tcPr>
                </a:tc>
                <a:tc>
                  <a:tcPr>
                    <a:noFill/>
                  </a:tcPr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Application>LibreOfficeDev/4.5.0.0.alpha0$MacOSX_X86_64 LibreOffice_project/45306431759ec5e1bda8caa1ed428fc77035b0f2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2015-03-03T11:43:24Z</dcterms:created>
  <dc:language>en-US</dc:language>
  <dcterms:modified xsi:type="dcterms:W3CDTF">2015-03-03T11:45:06Z</dcterms:modified>
  <cp:revision>1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