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C02D8CEE-48AB-4843-A607-F11B6BB475AB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1828800" y="3017520"/>
            <a:ext cx="1719000" cy="12891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6766560" y="2926080"/>
            <a:ext cx="1719000" cy="1289160"/>
          </a:xfrm>
          <a:prstGeom prst="rect">
            <a:avLst/>
          </a:prstGeom>
          <a:ln>
            <a:noFill/>
          </a:ln>
        </p:spPr>
      </p:pic>
      <p:cxnSp>
        <p:nvCxnSpPr>
          <p:cNvPr id="41" name="Line 1"/>
          <p:cNvCxnSpPr>
            <a:stCxn id="39" idx="3"/>
            <a:endCxn id="40" idx="1"/>
          </p:cNvCxnSpPr>
          <p:nvPr/>
        </p:nvCxnSpPr>
        <p:spPr>
          <a:xfrm flipV="1">
            <a:off x="3547800" y="3570480"/>
            <a:ext cx="3219120" cy="91800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Application>LibreOffice/4.4.1.1$Windows_x86 LibreOffice_project/b5ac74bf8683a92078a2bc8aff97d4b436af63cb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2015-02-19T10:26:50Z</dcterms:created>
  <dc:language>en-US</dc:language>
  <dcterms:modified xsi:type="dcterms:W3CDTF">2015-02-19T10:27:43Z</dcterms:modified>
  <cp:revision>1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