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media/image7.png" ContentType="image/png"/>
  <Override PartName="/ppt/media/image6.png" ContentType="image/png"/>
  <Override PartName="/ppt/media/image5.png" ContentType="image/png"/>
  <Override PartName="/ppt/media/image4.png" ContentType="image/png"/>
  <Override PartName="/ppt/media/image3.jpeg" ContentType="image/jpeg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2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3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40" descr=""/>
          <p:cNvPicPr/>
          <p:nvPr/>
        </p:nvPicPr>
        <p:blipFill>
          <a:blip r:embed="rId1"/>
          <a:stretch/>
        </p:blipFill>
        <p:spPr>
          <a:xfrm>
            <a:off x="7498080" y="4114800"/>
            <a:ext cx="1112040" cy="1131120"/>
          </a:xfrm>
          <a:prstGeom prst="rect">
            <a:avLst/>
          </a:prstGeom>
          <a:ln>
            <a:noFill/>
          </a:ln>
        </p:spPr>
      </p:pic>
      <p:pic>
        <p:nvPicPr>
          <p:cNvPr id="35" name="Picture 51" descr=""/>
          <p:cNvPicPr/>
          <p:nvPr/>
        </p:nvPicPr>
        <p:blipFill>
          <a:blip r:embed="rId2"/>
          <a:stretch/>
        </p:blipFill>
        <p:spPr>
          <a:xfrm>
            <a:off x="1644120" y="1695240"/>
            <a:ext cx="1190160" cy="864720"/>
          </a:xfrm>
          <a:prstGeom prst="rect">
            <a:avLst/>
          </a:prstGeom>
          <a:ln>
            <a:noFill/>
          </a:ln>
        </p:spPr>
      </p:pic>
      <p:pic>
        <p:nvPicPr>
          <p:cNvPr id="36" name="Picture 87" descr=""/>
          <p:cNvPicPr/>
          <p:nvPr/>
        </p:nvPicPr>
        <p:blipFill>
          <a:blip r:embed="rId3"/>
          <a:stretch/>
        </p:blipFill>
        <p:spPr>
          <a:xfrm>
            <a:off x="3017520" y="4480560"/>
            <a:ext cx="1005840" cy="731520"/>
          </a:xfrm>
          <a:prstGeom prst="rect">
            <a:avLst/>
          </a:prstGeom>
          <a:ln>
            <a:noFill/>
          </a:ln>
        </p:spPr>
      </p:pic>
      <p:pic>
        <p:nvPicPr>
          <p:cNvPr id="37" name="Picture 89" descr=""/>
          <p:cNvPicPr/>
          <p:nvPr/>
        </p:nvPicPr>
        <p:blipFill>
          <a:blip r:embed="rId4"/>
          <a:stretch/>
        </p:blipFill>
        <p:spPr>
          <a:xfrm>
            <a:off x="3566160" y="2926080"/>
            <a:ext cx="2055240" cy="574200"/>
          </a:xfrm>
          <a:prstGeom prst="rect">
            <a:avLst/>
          </a:prstGeom>
          <a:ln>
            <a:noFill/>
          </a:ln>
        </p:spPr>
      </p:pic>
      <p:pic>
        <p:nvPicPr>
          <p:cNvPr id="38" name="Picture 95" descr=""/>
          <p:cNvPicPr/>
          <p:nvPr/>
        </p:nvPicPr>
        <p:blipFill>
          <a:blip r:embed="rId5"/>
          <a:stretch/>
        </p:blipFill>
        <p:spPr>
          <a:xfrm>
            <a:off x="5394960" y="4480560"/>
            <a:ext cx="1005840" cy="731520"/>
          </a:xfrm>
          <a:prstGeom prst="rect">
            <a:avLst/>
          </a:prstGeom>
          <a:ln>
            <a:noFill/>
          </a:ln>
        </p:spPr>
      </p:pic>
      <p:sp>
        <p:nvSpPr>
          <p:cNvPr id="39" name="Line 1"/>
          <p:cNvSpPr/>
          <p:nvPr/>
        </p:nv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3465a4"/>
            </a:solidFill>
          </a:ln>
        </p:spPr>
      </p:sp>
      <p:sp>
        <p:nvSpPr>
          <p:cNvPr id="40" name="CustomShape 2"/>
          <p:cNvSpPr/>
          <p:nvPr/>
        </p:nvSpPr>
        <p:spPr>
          <a:xfrm flipV="1">
            <a:off x="3520440" y="3213360"/>
            <a:ext cx="45720" cy="1267200"/>
          </a:xfrm>
          <a:prstGeom prst="straightConnector1">
            <a:avLst/>
          </a:prstGeom>
          <a:noFill/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CustomShape 3"/>
          <p:cNvSpPr/>
          <p:nvPr/>
        </p:nvSpPr>
        <p:spPr>
          <a:xfrm flipH="1" flipV="1">
            <a:off x="5621040" y="3213360"/>
            <a:ext cx="276120" cy="1267200"/>
          </a:xfrm>
          <a:prstGeom prst="straightConnector1">
            <a:avLst/>
          </a:prstGeom>
          <a:noFill/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2" name="CustomShape 4"/>
          <p:cNvSpPr/>
          <p:nvPr/>
        </p:nvSpPr>
        <p:spPr>
          <a:xfrm flipH="1" flipV="1">
            <a:off x="5621760" y="3212640"/>
            <a:ext cx="1876320" cy="1467000"/>
          </a:xfrm>
          <a:prstGeom prst="straightConnector1">
            <a:avLst/>
          </a:prstGeom>
          <a:noFill/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cxnSp>
        <p:nvCxnSpPr>
          <p:cNvPr id="43" name="Line 5"/>
          <p:cNvCxnSpPr>
            <a:stCxn id="37" idx="0"/>
            <a:endCxn id="35" idx="3"/>
          </p:cNvCxnSpPr>
          <p:nvPr/>
        </p:nvCxnSpPr>
        <p:spPr>
          <a:xfrm flipH="1" flipV="1">
            <a:off x="2834280" y="2127600"/>
            <a:ext cx="1759680" cy="798840"/>
          </a:xfrm>
          <a:prstGeom prst="straightConnector1">
            <a:avLst/>
          </a:prstGeom>
          <a:ln>
            <a:solidFill>
              <a:srgbClr val="000000"/>
            </a:solidFill>
          </a:ln>
        </p:spPr>
      </p:cxn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Application>LibreOffice/4.4.1.1$Windows_x86 LibreOffice_project/b5ac74bf8683a92078a2bc8aff97d4b436af63cb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2015-02-19T09:31:13Z</dcterms:created>
  <dc:language>en-US</dc:language>
  <dcterms:modified xsi:type="dcterms:W3CDTF">2015-02-19T10:22:45Z</dcterms:modified>
  <cp:revision>2</cp:revision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