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_rels/slideLayout3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media/image10.png" ContentType="image/png"/>
  <Override PartName="/ppt/media/image9.png" ContentType="image/png"/>
  <Override PartName="/ppt/media/image8.png" ContentType="image/png"/>
  <Override PartName="/ppt/media/image6.png" ContentType="image/png"/>
  <Override PartName="/ppt/media/image5.png" ContentType="image/png"/>
  <Override PartName="/ppt/media/image7.png" ContentType="image/png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</p:sldMasterIdLst>
  <p:sldIdLst>
    <p:sldId id="256" r:id="rId5"/>
  </p:sldIdLst>
  <p:sldSz cx="9906000" cy="6858000"/>
  <p:notesSz cx="7099300" cy="102346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8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9.png"/><Relationship Id="rId3" Type="http://schemas.openxmlformats.org/officeDocument/2006/relationships/image" Target="../media/image10.png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50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41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459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42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459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3" name="PlaceHolder 2"/>
          <p:cNvSpPr>
            <a:spLocks noGrp="1"/>
          </p:cNvSpPr>
          <p:nvPr>
            <p:ph type="subTitle"/>
          </p:nvPr>
        </p:nvSpPr>
        <p:spPr>
          <a:xfrm>
            <a:off x="495000" y="1604520"/>
            <a:ext cx="8915040" cy="3977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subTitle"/>
          </p:nvPr>
        </p:nvSpPr>
        <p:spPr>
          <a:xfrm>
            <a:off x="495000" y="273600"/>
            <a:ext cx="8915040" cy="5308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495000" y="1604520"/>
            <a:ext cx="8915040" cy="3977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50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50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84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459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85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459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2" name="PlaceHolder 2"/>
          <p:cNvSpPr>
            <a:spLocks noGrp="1"/>
          </p:cNvSpPr>
          <p:nvPr>
            <p:ph type="subTitle"/>
          </p:nvPr>
        </p:nvSpPr>
        <p:spPr>
          <a:xfrm>
            <a:off x="495000" y="1604520"/>
            <a:ext cx="8915040" cy="3977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subTitle"/>
          </p:nvPr>
        </p:nvSpPr>
        <p:spPr>
          <a:xfrm>
            <a:off x="495000" y="273600"/>
            <a:ext cx="8915040" cy="5308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50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50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8" name="PlaceHolder 4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9" name="PlaceHolder 5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23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459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24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459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495000" y="273600"/>
            <a:ext cx="8915040" cy="5308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50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9004320" y="6070680"/>
            <a:ext cx="495000" cy="495000"/>
          </a:xfrm>
          <a:prstGeom prst="rect">
            <a:avLst/>
          </a:prstGeom>
          <a:ln>
            <a:noFill/>
          </a:ln>
        </p:spPr>
      </p:pic>
      <p:sp>
        <p:nvSpPr>
          <p:cNvPr id="1" name="CustomShape 1"/>
          <p:cNvSpPr/>
          <p:nvPr/>
        </p:nvSpPr>
        <p:spPr>
          <a:xfrm>
            <a:off x="-6927840" y="6561000"/>
            <a:ext cx="293040" cy="137520"/>
          </a:xfrm>
          <a:prstGeom prst="rect">
            <a:avLst/>
          </a:prstGeom>
          <a:solidFill>
            <a:srgbClr val="009af1"/>
          </a:solidFill>
          <a:ln w="12600">
            <a:solidFill>
              <a:srgbClr val="000000"/>
            </a:solidFill>
            <a:miter/>
          </a:ln>
        </p:spPr>
      </p:sp>
      <p:sp>
        <p:nvSpPr>
          <p:cNvPr id="2" name="CustomShape 2"/>
          <p:cNvSpPr/>
          <p:nvPr/>
        </p:nvSpPr>
        <p:spPr>
          <a:xfrm>
            <a:off x="282600" y="480960"/>
            <a:ext cx="3085560" cy="329040"/>
          </a:xfrm>
          <a:prstGeom prst="rect">
            <a:avLst/>
          </a:prstGeom>
          <a:noFill/>
          <a:ln w="12600">
            <a:noFill/>
          </a:ln>
        </p:spPr>
        <p:txBody>
          <a:bodyPr lIns="86400" rIns="86400" tIns="43200" bIns="43200"/>
          <a:p>
            <a:pPr>
              <a:lnSpc>
                <a:spcPct val="100000"/>
              </a:lnSpc>
            </a:pPr>
            <a:r>
              <a:rPr b="1" lang="en-GB" sz="1600">
                <a:solidFill>
                  <a:srgbClr val="676767"/>
                </a:solidFill>
                <a:latin typeface="Arial"/>
                <a:ea typeface="ＭＳ Ｐゴシック"/>
              </a:rPr>
              <a:t>OC-T00</a:t>
            </a:r>
            <a:endParaRPr/>
          </a:p>
        </p:txBody>
      </p:sp>
      <p:sp>
        <p:nvSpPr>
          <p:cNvPr id="3" name="CustomShape 3"/>
          <p:cNvSpPr/>
          <p:nvPr/>
        </p:nvSpPr>
        <p:spPr>
          <a:xfrm>
            <a:off x="4545000" y="3165480"/>
            <a:ext cx="9905400" cy="360"/>
          </a:xfrm>
          <a:prstGeom prst="rect">
            <a:avLst/>
          </a:prstGeom>
          <a:noFill/>
          <a:ln w="12600">
            <a:noFill/>
          </a:ln>
        </p:spPr>
      </p:sp>
      <p:sp>
        <p:nvSpPr>
          <p:cNvPr id="4" name="CustomShape 4"/>
          <p:cNvSpPr/>
          <p:nvPr/>
        </p:nvSpPr>
        <p:spPr>
          <a:xfrm>
            <a:off x="290520" y="6353280"/>
            <a:ext cx="8624160" cy="284400"/>
          </a:xfrm>
          <a:prstGeom prst="rect">
            <a:avLst/>
          </a:prstGeom>
          <a:noFill/>
          <a:ln w="9360">
            <a:noFill/>
          </a:ln>
        </p:spPr>
        <p:txBody>
          <a:bodyPr lIns="86400" rIns="86400" tIns="43200" bIns="43200"/>
          <a:p>
            <a:pPr>
              <a:lnSpc>
                <a:spcPct val="100000"/>
              </a:lnSpc>
            </a:pPr>
            <a:r>
              <a:rPr lang="en-GB" sz="1300">
                <a:solidFill>
                  <a:srgbClr val="676767"/>
                </a:solidFill>
                <a:latin typeface="Arial"/>
                <a:ea typeface="ＭＳ Ｐゴシック"/>
              </a:rPr>
              <a:t>   </a:t>
            </a:r>
            <a:r>
              <a:rPr b="1" lang="en-GB" sz="1300">
                <a:solidFill>
                  <a:srgbClr val="676767"/>
                </a:solidFill>
                <a:latin typeface="Arial"/>
                <a:ea typeface="ＭＳ Ｐゴシック"/>
              </a:rPr>
              <a:t>Organization of the lecture                                         </a:t>
            </a:r>
            <a:r>
              <a:rPr b="1" lang="en-GB" sz="1300">
                <a:solidFill>
                  <a:srgbClr val="676767"/>
                </a:solidFill>
                <a:latin typeface="Arial"/>
                <a:ea typeface="ＭＳ Ｐゴシック"/>
              </a:rPr>
              <a:t>	</a:t>
            </a:r>
            <a:r>
              <a:rPr b="1" lang="en-GB" sz="1300">
                <a:solidFill>
                  <a:srgbClr val="676767"/>
                </a:solidFill>
                <a:latin typeface="Arial"/>
                <a:ea typeface="ＭＳ Ｐゴシック"/>
              </a:rPr>
              <a:t>Organic Computing</a:t>
            </a:r>
            <a:endParaRPr/>
          </a:p>
        </p:txBody>
      </p:sp>
      <p:sp>
        <p:nvSpPr>
          <p:cNvPr id="5" name="CustomShape 5"/>
          <p:cNvSpPr/>
          <p:nvPr/>
        </p:nvSpPr>
        <p:spPr>
          <a:xfrm rot="16200000">
            <a:off x="8835120" y="5157000"/>
            <a:ext cx="1344240" cy="293400"/>
          </a:xfrm>
          <a:prstGeom prst="rect">
            <a:avLst/>
          </a:prstGeom>
          <a:noFill/>
          <a:ln w="12600">
            <a:noFill/>
          </a:ln>
        </p:spPr>
        <p:txBody>
          <a:bodyPr wrap="none" lIns="86400" rIns="86400" tIns="43200" bIns="43200"/>
          <a:p>
            <a:pPr>
              <a:lnSpc>
                <a:spcPct val="100000"/>
              </a:lnSpc>
            </a:pPr>
            <a:r>
              <a:rPr b="1" lang="en-GB" sz="800">
                <a:solidFill>
                  <a:srgbClr val="676767"/>
                </a:solidFill>
                <a:latin typeface="Arial"/>
                <a:ea typeface="ＭＳ Ｐゴシック"/>
              </a:rPr>
              <a:t>© C. Müller-Schloer . 2015</a:t>
            </a:r>
            <a:endParaRPr/>
          </a:p>
        </p:txBody>
      </p:sp>
      <p:pic>
        <p:nvPicPr>
          <p:cNvPr id="6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9004320" y="6070680"/>
            <a:ext cx="495000" cy="495000"/>
          </a:xfrm>
          <a:prstGeom prst="rect">
            <a:avLst/>
          </a:prstGeom>
          <a:ln>
            <a:noFill/>
          </a:ln>
        </p:spPr>
      </p:pic>
      <p:sp>
        <p:nvSpPr>
          <p:cNvPr id="7" name="PlaceHolder 6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GB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GB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GB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GB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GB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GB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GB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GB" sz="2000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9004320" y="6070680"/>
            <a:ext cx="495000" cy="495000"/>
          </a:xfrm>
          <a:prstGeom prst="rect">
            <a:avLst/>
          </a:prstGeom>
          <a:ln>
            <a:noFill/>
          </a:ln>
        </p:spPr>
      </p:pic>
      <p:sp>
        <p:nvSpPr>
          <p:cNvPr id="44" name="CustomShape 1"/>
          <p:cNvSpPr/>
          <p:nvPr/>
        </p:nvSpPr>
        <p:spPr>
          <a:xfrm>
            <a:off x="-6927840" y="6561000"/>
            <a:ext cx="293040" cy="137520"/>
          </a:xfrm>
          <a:prstGeom prst="rect">
            <a:avLst/>
          </a:prstGeom>
          <a:solidFill>
            <a:srgbClr val="009af1"/>
          </a:solidFill>
          <a:ln w="12600">
            <a:solidFill>
              <a:srgbClr val="000000"/>
            </a:solidFill>
            <a:miter/>
          </a:ln>
        </p:spPr>
      </p:sp>
      <p:sp>
        <p:nvSpPr>
          <p:cNvPr id="45" name="CustomShape 2"/>
          <p:cNvSpPr/>
          <p:nvPr/>
        </p:nvSpPr>
        <p:spPr>
          <a:xfrm>
            <a:off x="282600" y="480960"/>
            <a:ext cx="3085560" cy="329040"/>
          </a:xfrm>
          <a:prstGeom prst="rect">
            <a:avLst/>
          </a:prstGeom>
          <a:noFill/>
          <a:ln w="12600">
            <a:noFill/>
          </a:ln>
        </p:spPr>
        <p:txBody>
          <a:bodyPr lIns="86400" rIns="86400" tIns="43200" bIns="43200"/>
          <a:p>
            <a:pPr>
              <a:lnSpc>
                <a:spcPct val="100000"/>
              </a:lnSpc>
            </a:pPr>
            <a:r>
              <a:rPr b="1" lang="en-GB" sz="1600">
                <a:solidFill>
                  <a:srgbClr val="676767"/>
                </a:solidFill>
                <a:latin typeface="Arial"/>
                <a:ea typeface="ＭＳ Ｐゴシック"/>
              </a:rPr>
              <a:t>OC-T00</a:t>
            </a:r>
            <a:endParaRPr/>
          </a:p>
        </p:txBody>
      </p:sp>
      <p:sp>
        <p:nvSpPr>
          <p:cNvPr id="46" name="CustomShape 3"/>
          <p:cNvSpPr/>
          <p:nvPr/>
        </p:nvSpPr>
        <p:spPr>
          <a:xfrm>
            <a:off x="4545000" y="3165480"/>
            <a:ext cx="9905400" cy="360"/>
          </a:xfrm>
          <a:prstGeom prst="rect">
            <a:avLst/>
          </a:prstGeom>
          <a:noFill/>
          <a:ln w="12600">
            <a:noFill/>
          </a:ln>
        </p:spPr>
      </p:sp>
      <p:sp>
        <p:nvSpPr>
          <p:cNvPr id="47" name="CustomShape 4"/>
          <p:cNvSpPr/>
          <p:nvPr/>
        </p:nvSpPr>
        <p:spPr>
          <a:xfrm>
            <a:off x="290520" y="6353280"/>
            <a:ext cx="8624160" cy="284400"/>
          </a:xfrm>
          <a:prstGeom prst="rect">
            <a:avLst/>
          </a:prstGeom>
          <a:noFill/>
          <a:ln w="9360">
            <a:noFill/>
          </a:ln>
        </p:spPr>
        <p:txBody>
          <a:bodyPr lIns="86400" rIns="86400" tIns="43200" bIns="43200"/>
          <a:p>
            <a:pPr>
              <a:lnSpc>
                <a:spcPct val="100000"/>
              </a:lnSpc>
            </a:pPr>
            <a:r>
              <a:rPr lang="en-GB" sz="1300">
                <a:solidFill>
                  <a:srgbClr val="676767"/>
                </a:solidFill>
                <a:latin typeface="Arial"/>
                <a:ea typeface="ＭＳ Ｐゴシック"/>
              </a:rPr>
              <a:t>   </a:t>
            </a:r>
            <a:r>
              <a:rPr b="1" lang="en-GB" sz="1300">
                <a:solidFill>
                  <a:srgbClr val="676767"/>
                </a:solidFill>
                <a:latin typeface="Arial"/>
                <a:ea typeface="ＭＳ Ｐゴシック"/>
              </a:rPr>
              <a:t>Organization of the lecture                                         </a:t>
            </a:r>
            <a:r>
              <a:rPr b="1" lang="en-GB" sz="1300">
                <a:solidFill>
                  <a:srgbClr val="676767"/>
                </a:solidFill>
                <a:latin typeface="Arial"/>
                <a:ea typeface="ＭＳ Ｐゴシック"/>
              </a:rPr>
              <a:t>	</a:t>
            </a:r>
            <a:r>
              <a:rPr b="1" lang="en-GB" sz="1300">
                <a:solidFill>
                  <a:srgbClr val="676767"/>
                </a:solidFill>
                <a:latin typeface="Arial"/>
                <a:ea typeface="ＭＳ Ｐゴシック"/>
              </a:rPr>
              <a:t>Organic Computing</a:t>
            </a:r>
            <a:endParaRPr/>
          </a:p>
        </p:txBody>
      </p:sp>
      <p:sp>
        <p:nvSpPr>
          <p:cNvPr id="48" name="CustomShape 5"/>
          <p:cNvSpPr/>
          <p:nvPr/>
        </p:nvSpPr>
        <p:spPr>
          <a:xfrm rot="16200000">
            <a:off x="8835120" y="5157000"/>
            <a:ext cx="1344240" cy="293400"/>
          </a:xfrm>
          <a:prstGeom prst="rect">
            <a:avLst/>
          </a:prstGeom>
          <a:noFill/>
          <a:ln w="12600">
            <a:noFill/>
          </a:ln>
        </p:spPr>
        <p:txBody>
          <a:bodyPr wrap="none" lIns="86400" rIns="86400" tIns="43200" bIns="43200"/>
          <a:p>
            <a:pPr>
              <a:lnSpc>
                <a:spcPct val="100000"/>
              </a:lnSpc>
            </a:pPr>
            <a:r>
              <a:rPr b="1" lang="en-GB" sz="800">
                <a:solidFill>
                  <a:srgbClr val="676767"/>
                </a:solidFill>
                <a:latin typeface="Arial"/>
                <a:ea typeface="ＭＳ Ｐゴシック"/>
              </a:rPr>
              <a:t>© C. Müller-Schloer . 2015</a:t>
            </a:r>
            <a:endParaRPr/>
          </a:p>
        </p:txBody>
      </p:sp>
      <p:pic>
        <p:nvPicPr>
          <p:cNvPr id="49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9004320" y="6070680"/>
            <a:ext cx="495000" cy="495000"/>
          </a:xfrm>
          <a:prstGeom prst="rect">
            <a:avLst/>
          </a:prstGeom>
          <a:ln>
            <a:noFill/>
          </a:ln>
        </p:spPr>
      </p:pic>
      <p:sp>
        <p:nvSpPr>
          <p:cNvPr id="50" name="PlaceHolder 6"/>
          <p:cNvSpPr>
            <a:spLocks noGrp="1"/>
          </p:cNvSpPr>
          <p:nvPr>
            <p:ph type="title"/>
          </p:nvPr>
        </p:nvSpPr>
        <p:spPr>
          <a:xfrm>
            <a:off x="1089000" y="442800"/>
            <a:ext cx="8344800" cy="380520"/>
          </a:xfrm>
          <a:prstGeom prst="rect">
            <a:avLst/>
          </a:prstGeom>
        </p:spPr>
        <p:txBody>
          <a:bodyPr lIns="0" rIns="0" tIns="0" bIns="0" anchor="ctr"/>
          <a:p>
            <a:r>
              <a:rPr lang="en-GB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51" name="PlaceHolder 7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GB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GB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GB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GB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GB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GB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GB" sz="2000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-6927840" y="6561000"/>
            <a:ext cx="293040" cy="137520"/>
          </a:xfrm>
          <a:prstGeom prst="rect">
            <a:avLst/>
          </a:prstGeom>
          <a:solidFill>
            <a:srgbClr val="009af1"/>
          </a:solidFill>
          <a:ln w="12600">
            <a:solidFill>
              <a:srgbClr val="000000"/>
            </a:solidFill>
            <a:miter/>
          </a:ln>
        </p:spPr>
      </p:sp>
      <p:sp>
        <p:nvSpPr>
          <p:cNvPr id="87" name="CustomShape 2"/>
          <p:cNvSpPr/>
          <p:nvPr/>
        </p:nvSpPr>
        <p:spPr>
          <a:xfrm>
            <a:off x="4545000" y="3165480"/>
            <a:ext cx="9905400" cy="360"/>
          </a:xfrm>
          <a:prstGeom prst="rect">
            <a:avLst/>
          </a:prstGeom>
          <a:noFill/>
          <a:ln w="12600">
            <a:noFill/>
          </a:ln>
        </p:spPr>
      </p:sp>
      <p:sp>
        <p:nvSpPr>
          <p:cNvPr id="88" name="CustomShape 3"/>
          <p:cNvSpPr/>
          <p:nvPr/>
        </p:nvSpPr>
        <p:spPr>
          <a:xfrm>
            <a:off x="290520" y="6353280"/>
            <a:ext cx="8624160" cy="284400"/>
          </a:xfrm>
          <a:prstGeom prst="rect">
            <a:avLst/>
          </a:prstGeom>
          <a:noFill/>
          <a:ln w="9360">
            <a:noFill/>
          </a:ln>
        </p:spPr>
      </p:sp>
      <p:sp>
        <p:nvSpPr>
          <p:cNvPr id="89" name="PlaceHolder 4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GB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90" name="PlaceHolder 5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GB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GB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GB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GB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GB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GB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GB" sz="2000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1089000" y="442800"/>
            <a:ext cx="8344800" cy="380160"/>
          </a:xfrm>
          <a:prstGeom prst="rect">
            <a:avLst/>
          </a:prstGeom>
          <a:noFill/>
          <a:ln>
            <a:noFill/>
          </a:ln>
        </p:spPr>
      </p:sp>
      <p:sp>
        <p:nvSpPr>
          <p:cNvPr id="126" name="CustomShape 2"/>
          <p:cNvSpPr/>
          <p:nvPr/>
        </p:nvSpPr>
        <p:spPr>
          <a:xfrm>
            <a:off x="507960" y="1071720"/>
            <a:ext cx="8838360" cy="5061960"/>
          </a:xfrm>
          <a:prstGeom prst="rect">
            <a:avLst/>
          </a:prstGeom>
          <a:noFill/>
          <a:ln>
            <a:noFill/>
          </a:ln>
        </p:spPr>
        <p:txBody>
          <a:bodyPr lIns="91800" rIns="91800" tIns="45000" bIns="45000"/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GB" sz="2000">
                <a:solidFill>
                  <a:srgbClr val="000000"/>
                </a:solidFill>
                <a:latin typeface="Arial"/>
                <a:ea typeface="ＭＳ Ｐゴシック"/>
              </a:rPr>
              <a:t>Point</a:t>
            </a:r>
            <a:endParaRPr/>
          </a:p>
          <a:p>
            <a:pPr lvl="1">
              <a:lnSpc>
                <a:spcPct val="100000"/>
              </a:lnSpc>
              <a:buFont typeface="Wingdings" charset="2"/>
              <a:buChar char=""/>
            </a:pPr>
            <a:r>
              <a:rPr lang="en-GB" sz="2000">
                <a:solidFill>
                  <a:srgbClr val="000000"/>
                </a:solidFill>
                <a:latin typeface="Arial"/>
                <a:ea typeface="ＭＳ Ｐゴシック"/>
              </a:rPr>
              <a:t>Subpoint</a:t>
            </a:r>
            <a:endParaRPr/>
          </a:p>
          <a:p>
            <a:pPr lvl="2">
              <a:lnSpc>
                <a:spcPct val="100000"/>
              </a:lnSpc>
              <a:buFont typeface="Times"/>
              <a:buChar char="•"/>
            </a:pPr>
            <a:r>
              <a:rPr lang="en-GB" sz="2000">
                <a:solidFill>
                  <a:srgbClr val="000000"/>
                </a:solidFill>
                <a:latin typeface="Arial"/>
                <a:ea typeface="ＭＳ Ｐゴシック"/>
              </a:rPr>
              <a:t>Point1 with arrow </a:t>
            </a:r>
            <a:r>
              <a:rPr lang="en-GB" sz="2000">
                <a:solidFill>
                  <a:srgbClr val="000000"/>
                </a:solidFill>
                <a:latin typeface="Wingdings"/>
                <a:ea typeface="ＭＳ Ｐゴシック"/>
              </a:rPr>
              <a:t></a:t>
            </a:r>
            <a:r>
              <a:rPr lang="en-GB" sz="2000">
                <a:solidFill>
                  <a:srgbClr val="000000"/>
                </a:solidFill>
                <a:latin typeface="Arial"/>
                <a:ea typeface="ＭＳ Ｐゴシック"/>
              </a:rPr>
              <a:t> to somewhere</a:t>
            </a:r>
            <a:endParaRPr/>
          </a:p>
          <a:p>
            <a:pPr lvl="2">
              <a:lnSpc>
                <a:spcPct val="100000"/>
              </a:lnSpc>
              <a:buFont typeface="Times"/>
              <a:buChar char="•"/>
            </a:pPr>
            <a:r>
              <a:rPr lang="en-GB" sz="2000">
                <a:solidFill>
                  <a:srgbClr val="000000"/>
                </a:solidFill>
                <a:latin typeface="Arial"/>
                <a:ea typeface="ＭＳ Ｐゴシック"/>
              </a:rPr>
              <a:t>Point2 with arrow </a:t>
            </a:r>
            <a:r>
              <a:rPr lang="en-GB" sz="2000">
                <a:solidFill>
                  <a:srgbClr val="000000"/>
                </a:solidFill>
                <a:latin typeface="Wingdings"/>
                <a:ea typeface="ＭＳ Ｐゴシック"/>
              </a:rPr>
              <a:t></a:t>
            </a:r>
            <a:r>
              <a:rPr lang="en-GB" sz="2000">
                <a:solidFill>
                  <a:srgbClr val="000000"/>
                </a:solidFill>
                <a:latin typeface="Arial"/>
                <a:ea typeface="ＭＳ Ｐゴシック"/>
              </a:rPr>
              <a:t> to somewhere else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