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8DB05-F418-4261-BF99-F5885E3EE10C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B2871-7B58-46A4-8029-C66C01836AF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471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4CE1B-FA0F-5B45-8E11-68E3193D37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1C9-6A65-5E4A-BAC8-B2D8E5E09553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0285-0F04-3F40-A1D5-D3DA027DF10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A1C9-6A65-5E4A-BAC8-B2D8E5E09553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0285-0F04-3F40-A1D5-D3DA027DF1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arnemingsperspectief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47800"/>
            <a:ext cx="7010400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1500" dirty="0" smtClean="0">
                <a:solidFill>
                  <a:srgbClr val="FF0000"/>
                </a:solidFill>
                <a:latin typeface="BlairMdITC TT Medium"/>
              </a:rPr>
              <a:t>WAARNEMINGSPERSPECTIEF</a:t>
            </a:r>
            <a:br>
              <a:rPr lang="en-US" sz="1500" dirty="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dirty="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dirty="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dirty="0" err="1" smtClean="0">
                <a:latin typeface="BlairMdITC TT Medium"/>
              </a:rPr>
              <a:t>voorbeeld</a:t>
            </a: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err="1" smtClean="0">
                <a:latin typeface="BlairMdITC TT Medium"/>
              </a:rPr>
              <a:t>Waar</a:t>
            </a:r>
            <a:r>
              <a:rPr lang="en-US" sz="1500" dirty="0" smtClean="0">
                <a:latin typeface="BlairMdITC TT Medium"/>
              </a:rPr>
              <a:t> </a:t>
            </a:r>
            <a:r>
              <a:rPr lang="en-US" sz="1500" dirty="0" err="1" smtClean="0">
                <a:latin typeface="BlairMdITC TT Medium"/>
              </a:rPr>
              <a:t>stond</a:t>
            </a:r>
            <a:r>
              <a:rPr lang="en-US" sz="1500" dirty="0" smtClean="0">
                <a:latin typeface="BlairMdITC TT Medium"/>
              </a:rPr>
              <a:t> de </a:t>
            </a:r>
            <a:r>
              <a:rPr lang="en-US" sz="1500" dirty="0" err="1" smtClean="0">
                <a:latin typeface="BlairMdITC TT Medium"/>
              </a:rPr>
              <a:t>fotograaf</a:t>
            </a:r>
            <a:r>
              <a:rPr lang="en-US" sz="1500" smtClean="0">
                <a:latin typeface="BlairMdITC TT Medium"/>
              </a:rPr>
              <a:t>?</a:t>
            </a:r>
            <a:r>
              <a:rPr lang="en-US" sz="150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dirty="0" smtClean="0">
                <a:solidFill>
                  <a:srgbClr val="FF0000"/>
                </a:solidFill>
                <a:latin typeface="BlairMdITC TT Medium"/>
              </a:rPr>
              <a:t/>
            </a:r>
            <a:br>
              <a:rPr lang="en-US" sz="1500" dirty="0" smtClean="0">
                <a:solidFill>
                  <a:srgbClr val="FF0000"/>
                </a:solidFill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>                      </a:t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>	</a:t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solidFill>
                  <a:srgbClr val="FF0000"/>
                </a:solidFill>
                <a:latin typeface="BlairMdITC TT Medium"/>
              </a:rPr>
              <a:t> </a:t>
            </a:r>
            <a:endParaRPr lang="en-US" sz="1500" dirty="0">
              <a:latin typeface="BlairMdITC TT Medium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10800000" flipV="1">
            <a:off x="1371600" y="1676400"/>
            <a:ext cx="6400800" cy="3733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609600" y="4724400"/>
            <a:ext cx="8763000" cy="2133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5031227"/>
            <a:ext cx="9144000" cy="2027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</Words>
  <Application>Microsoft Office PowerPoint</Application>
  <PresentationFormat>Diavoorstelling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WAARNEMINGSPERSPECTIEF  voorbeeld   Waar stond de fotograaf?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26</cp:revision>
  <dcterms:created xsi:type="dcterms:W3CDTF">2015-02-05T08:56:14Z</dcterms:created>
  <dcterms:modified xsi:type="dcterms:W3CDTF">2015-02-05T13:27:36Z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LES 5 WAARNEMINGSPERSPECTIEF</vt:lpwstr>
  </property>
  <property fmtid="{D5CDD505-2E9C-101B-9397-08002B2CF9AE}" pid="3" name="SlideDescription">
    <vt:lpwstr>WAARNEMINGSPERSPECTIEF_x000d__x000d_voorbeeld_x000d__x000d__x000d_Waar stond de fotograaf?_x000d__x000d_                      _x000d__x000d_ _x000d__x000d_ </vt:lpwstr>
  </property>
</Properties>
</file>