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56F96-C76C-4753-8F21-3CBFCCF2BA8A}" type="datetimeFigureOut">
              <a:rPr lang="nl-BE" smtClean="0"/>
              <a:t>5/02/2015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1D65-2EDD-4AAE-BA86-99E3B6FAB8D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8227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56F96-C76C-4753-8F21-3CBFCCF2BA8A}" type="datetimeFigureOut">
              <a:rPr lang="nl-BE" smtClean="0"/>
              <a:t>5/02/2015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E1D65-2EDD-4AAE-BA86-99E3B6FAB8D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7184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500" smtClean="0">
                <a:solidFill>
                  <a:srgbClr val="FF0000"/>
                </a:solidFill>
                <a:latin typeface="BlairMdITC TT Medium"/>
              </a:rPr>
              <a:t>WAARNEMINGSPERSPECTIEF</a:t>
            </a:r>
            <a:br>
              <a:rPr lang="en-US" sz="1500" smtClean="0">
                <a:solidFill>
                  <a:srgbClr val="FF0000"/>
                </a:solidFill>
                <a:latin typeface="BlairMdITC TT Medium"/>
              </a:rPr>
            </a:br>
            <a:r>
              <a:rPr lang="en-US" sz="1500" smtClean="0">
                <a:solidFill>
                  <a:srgbClr val="FF0000"/>
                </a:solidFill>
                <a:latin typeface="BlairMdITC TT Medium"/>
              </a:rPr>
              <a:t/>
            </a:r>
            <a:br>
              <a:rPr lang="en-US" sz="1500" smtClean="0">
                <a:solidFill>
                  <a:srgbClr val="FF0000"/>
                </a:solidFill>
                <a:latin typeface="BlairMdITC TT Medium"/>
              </a:rPr>
            </a:br>
            <a:r>
              <a:rPr lang="en-US" sz="1500" smtClean="0">
                <a:latin typeface="BlairMdITC TT Medium"/>
              </a:rPr>
              <a:t>voorbeeld</a:t>
            </a:r>
            <a:br>
              <a:rPr lang="en-US" sz="1500" smtClean="0">
                <a:latin typeface="BlairMdITC TT Medium"/>
              </a:rPr>
            </a:br>
            <a:r>
              <a:rPr lang="en-US" sz="1500" smtClean="0">
                <a:latin typeface="BlairMdITC TT Medium"/>
              </a:rPr>
              <a:t/>
            </a:r>
            <a:br>
              <a:rPr lang="en-US" sz="1500" smtClean="0">
                <a:latin typeface="BlairMdITC TT Medium"/>
              </a:rPr>
            </a:br>
            <a:r>
              <a:rPr lang="en-US" sz="1500" smtClean="0">
                <a:latin typeface="BlairMdITC TT Medium"/>
              </a:rPr>
              <a:t/>
            </a:r>
            <a:br>
              <a:rPr lang="en-US" sz="1500" smtClean="0">
                <a:latin typeface="BlairMdITC TT Medium"/>
              </a:rPr>
            </a:br>
            <a:r>
              <a:rPr lang="en-US" sz="1500" smtClean="0">
                <a:latin typeface="BlairMdITC TT Medium"/>
              </a:rPr>
              <a:t>Waar stond de fotograaf?</a:t>
            </a:r>
            <a:r>
              <a:rPr lang="en-US" sz="1500" smtClean="0">
                <a:solidFill>
                  <a:srgbClr val="FF0000"/>
                </a:solidFill>
                <a:latin typeface="BlairMdITC TT Medium"/>
              </a:rPr>
              <a:t/>
            </a:r>
            <a:br>
              <a:rPr lang="en-US" sz="1500" smtClean="0">
                <a:solidFill>
                  <a:srgbClr val="FF0000"/>
                </a:solidFill>
                <a:latin typeface="BlairMdITC TT Medium"/>
              </a:rPr>
            </a:br>
            <a:r>
              <a:rPr lang="en-US" sz="1500" smtClean="0">
                <a:solidFill>
                  <a:srgbClr val="FF0000"/>
                </a:solidFill>
                <a:latin typeface="BlairMdITC TT Medium"/>
              </a:rPr>
              <a:t/>
            </a:r>
            <a:br>
              <a:rPr lang="en-US" sz="1500" smtClean="0">
                <a:solidFill>
                  <a:srgbClr val="FF0000"/>
                </a:solidFill>
                <a:latin typeface="BlairMdITC TT Medium"/>
              </a:rPr>
            </a:br>
            <a:r>
              <a:rPr lang="en-US" sz="1500" smtClean="0">
                <a:latin typeface="BlairMdITC TT Medium"/>
              </a:rPr>
              <a:t>                      </a:t>
            </a:r>
            <a:br>
              <a:rPr lang="en-US" sz="1500" smtClean="0">
                <a:latin typeface="BlairMdITC TT Medium"/>
              </a:rPr>
            </a:br>
            <a:r>
              <a:rPr lang="en-US" sz="1500" smtClean="0">
                <a:latin typeface="BlairMdITC TT Medium"/>
              </a:rPr>
              <a:t/>
            </a:r>
            <a:br>
              <a:rPr lang="en-US" sz="1500" smtClean="0">
                <a:latin typeface="BlairMdITC TT Medium"/>
              </a:rPr>
            </a:br>
            <a:r>
              <a:rPr lang="en-US" sz="1500" smtClean="0">
                <a:latin typeface="BlairMdITC TT Medium"/>
              </a:rPr>
              <a:t>	</a:t>
            </a:r>
            <a:br>
              <a:rPr lang="en-US" sz="1500" smtClean="0">
                <a:latin typeface="BlairMdITC TT Medium"/>
              </a:rPr>
            </a:br>
            <a:r>
              <a:rPr lang="en-US" sz="1500" smtClean="0">
                <a:latin typeface="BlairMdITC TT Medium"/>
              </a:rPr>
              <a:t/>
            </a:r>
            <a:br>
              <a:rPr lang="en-US" sz="1500" smtClean="0">
                <a:latin typeface="BlairMdITC TT Medium"/>
              </a:rPr>
            </a:br>
            <a:r>
              <a:rPr lang="en-US" sz="1500" smtClean="0">
                <a:solidFill>
                  <a:srgbClr val="FF0000"/>
                </a:solidFill>
                <a:latin typeface="BlairMdITC TT Medium"/>
              </a:rPr>
              <a:t> </a:t>
            </a:r>
            <a:endParaRPr lang="en-US" sz="1500" dirty="0">
              <a:latin typeface="BlairMdITC TT Medium"/>
            </a:endParaRPr>
          </a:p>
        </p:txBody>
      </p:sp>
      <p:pic>
        <p:nvPicPr>
          <p:cNvPr id="3" name="Afbeelding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71527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Diavoorstelling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WAARNEMINGSPERSPECTIEF  voorbeeld   Waar stond de fotograaf?                            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created xsi:type="dcterms:W3CDTF">2015-02-05T13:32:23Z</dcterms:created>
  <dcterms:modified xsi:type="dcterms:W3CDTF">2015-02-05T13:32:23Z</dcterms:modified>
</cp:coreProperties>
</file>