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C182E-0857-467D-97D5-A402FE703CDF}" type="datetimeFigureOut">
              <a:rPr lang="nl-BE" smtClean="0"/>
              <a:t>5/02/2015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52DAC-175B-48EC-B32C-BBA48B572D1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426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4CE1B-FA0F-5B45-8E11-68E3193D371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8A1C9-6A65-5E4A-BAC8-B2D8E5E09553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D0285-0F04-3F40-A1D5-D3DA027DF10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A1C9-6A65-5E4A-BAC8-B2D8E5E09553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D0285-0F04-3F40-A1D5-D3DA027DF1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8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181600" cy="6858000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1500" dirty="0" smtClean="0">
                <a:latin typeface="BlairMdITC TT Medium"/>
              </a:rPr>
              <a:t>PERSPECTIEF</a:t>
            </a:r>
            <a:br>
              <a:rPr lang="en-US" sz="1500" dirty="0" smtClean="0">
                <a:latin typeface="BlairMdITC TT Medium"/>
              </a:rPr>
            </a:br>
            <a:r>
              <a:rPr lang="en-US" sz="1500" dirty="0" smtClean="0">
                <a:latin typeface="BlairMdITC TT Medium"/>
              </a:rPr>
              <a:t/>
            </a:r>
            <a:br>
              <a:rPr lang="en-US" sz="1500" dirty="0" smtClean="0">
                <a:latin typeface="BlairMdITC TT Medium"/>
              </a:rPr>
            </a:br>
            <a:r>
              <a:rPr lang="en-US" sz="1500" dirty="0" smtClean="0">
                <a:latin typeface="BlairMdITC TT Medium"/>
              </a:rPr>
              <a:t>1. INLEIDING PERSPECTIEF</a:t>
            </a:r>
            <a:br>
              <a:rPr lang="en-US" sz="1500" dirty="0" smtClean="0">
                <a:latin typeface="BlairMdITC TT Medium"/>
              </a:rPr>
            </a:br>
            <a:r>
              <a:rPr lang="en-US" sz="1500" dirty="0" smtClean="0">
                <a:latin typeface="BlairMdITC TT Medium"/>
              </a:rPr>
              <a:t/>
            </a:r>
            <a:br>
              <a:rPr lang="en-US" sz="1500" dirty="0" smtClean="0">
                <a:latin typeface="BlairMdITC TT Medium"/>
              </a:rPr>
            </a:br>
            <a:r>
              <a:rPr lang="en-US" sz="1500" dirty="0" smtClean="0">
                <a:latin typeface="BlairMdITC TT Medium"/>
              </a:rPr>
              <a:t>	EUROPESE PROJECTIEMETHODE</a:t>
            </a:r>
            <a:br>
              <a:rPr lang="en-US" sz="1500" dirty="0" smtClean="0">
                <a:latin typeface="BlairMdITC TT Medium"/>
              </a:rPr>
            </a:br>
            <a:r>
              <a:rPr lang="en-US" sz="1500" dirty="0" smtClean="0">
                <a:latin typeface="BlairMdITC TT Medium"/>
              </a:rPr>
              <a:t/>
            </a:r>
            <a:br>
              <a:rPr lang="en-US" sz="1500" dirty="0" smtClean="0">
                <a:latin typeface="BlairMdITC TT Medium"/>
              </a:rPr>
            </a:br>
            <a:r>
              <a:rPr lang="en-US" sz="1500" dirty="0" smtClean="0">
                <a:latin typeface="BlairMdITC TT Medium"/>
              </a:rPr>
              <a:t>	</a:t>
            </a:r>
            <a:r>
              <a:rPr lang="en-US" sz="1500" strike="sngStrike" dirty="0" smtClean="0">
                <a:latin typeface="BlairMdITC TT Medium"/>
              </a:rPr>
              <a:t>PERSPECTIEF</a:t>
            </a:r>
            <a:r>
              <a:rPr lang="en-US" sz="1500" dirty="0" smtClean="0">
                <a:latin typeface="BlairMdITC TT Medium"/>
              </a:rPr>
              <a:t/>
            </a:r>
            <a:br>
              <a:rPr lang="en-US" sz="1500" dirty="0" smtClean="0">
                <a:latin typeface="BlairMdITC TT Medium"/>
              </a:rPr>
            </a:br>
            <a:endParaRPr lang="en-US" sz="1500" dirty="0">
              <a:latin typeface="BlairMdITC TT Medium"/>
            </a:endParaRPr>
          </a:p>
        </p:txBody>
      </p:sp>
    </p:spTree>
    <p:extLst>
      <p:ext uri="{BB962C8B-B14F-4D97-AF65-F5344CB8AC3E}">
        <p14:creationId xmlns:p14="http://schemas.microsoft.com/office/powerpoint/2010/main" val="26581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</Words>
  <Application>Microsoft Office PowerPoint</Application>
  <PresentationFormat>Diavoorstelling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 Theme</vt:lpstr>
      <vt:lpstr>PERSPECTIEF  1. INLEIDING PERSPECTIEF   EUROPESE PROJECTIEMETHODE   PERSPECTIEF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5 WAARNEMINGSPERSPECTIEF</dc:title>
  <dc:description>PERSPECTIEF_x000d__x000d_1. INLEIDING PERSPECTIEF_x000d__x000d_ EUROPESE PROJECTIEMETHODE_x000d__x000d_ PERSPECTIEF_x000d_</dc:description>
  <cp:revision>26</cp:revision>
  <dcterms:created xsi:type="dcterms:W3CDTF">2015-02-05T08:56:14Z</dcterms:created>
  <dcterms:modified xsi:type="dcterms:W3CDTF">2015-02-05T13:27:09Z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LES 5 WAARNEMINGSPERSPECTIEF</vt:lpwstr>
  </property>
  <property fmtid="{D5CDD505-2E9C-101B-9397-08002B2CF9AE}" pid="3" name="SlideDescription">
    <vt:lpwstr>PERSPECTIEF_x000d__x000d_1. INLEIDING PERSPECTIEF_x000d__x000d_ EUROPESE PROJECTIEMETHODE_x000d__x000d_ PERSPECTIEF_x000d_</vt:lpwstr>
  </property>
</Properties>
</file>