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A203-211F-4E3A-A5FB-C04A5DDEEA1E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BF84-C349-4241-AF57-F8DFA4D5090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198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A203-211F-4E3A-A5FB-C04A5DDEEA1E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BF84-C349-4241-AF57-F8DFA4D5090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675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500" smtClean="0">
                <a:latin typeface="BlairMdITC TT Medium"/>
              </a:rPr>
              <a:t>PERSPECTIEF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1. INLEIDING PERSPECTIEF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	EUROPESE PROJECTIEMETHODE</a:t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r>
              <a:rPr lang="en-US" sz="1500" smtClean="0">
                <a:latin typeface="BlairMdITC TT Medium"/>
              </a:rPr>
              <a:t>	</a:t>
            </a:r>
            <a:r>
              <a:rPr lang="en-US" sz="1500" strike="sngStrike" smtClean="0">
                <a:latin typeface="BlairMdITC TT Medium"/>
              </a:rPr>
              <a:t>PERSPECTIEF</a:t>
            </a:r>
            <a:r>
              <a:rPr lang="en-US" sz="1500" smtClean="0">
                <a:latin typeface="BlairMdITC TT Medium"/>
              </a:rPr>
              <a:t/>
            </a:r>
            <a:br>
              <a:rPr lang="en-US" sz="1500" smtClean="0">
                <a:latin typeface="BlairMdITC TT Medium"/>
              </a:rPr>
            </a:br>
            <a:endParaRPr lang="en-US" sz="1500" dirty="0">
              <a:latin typeface="BlairMdITC TT Medium"/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198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PERSPECTIEF  1. INLEIDING PERSPECTIEF   EUROPESE PROJECTIEMETHODE   PERSPECTIEF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PERSPECTIEF  1. INLEIDING PERSPECTIEF   EUROPESE PROJECTIEMETHODE   PERSPECTIEF </dc:title>
  <cp:revision>1</cp:revision>
  <dcterms:created xsi:type="dcterms:W3CDTF">2015-02-05T13:31:21Z</dcterms:created>
  <dcterms:modified xsi:type="dcterms:W3CDTF">2015-02-05T13:31:21Z</dcterms:modified>
</cp:coreProperties>
</file>