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59341" autoAdjust="0"/>
  </p:normalViewPr>
  <p:slideViewPr>
    <p:cSldViewPr>
      <p:cViewPr varScale="1">
        <p:scale>
          <a:sx n="59" d="100"/>
          <a:sy n="5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2-02T14:01:39.976" idx="1">
    <p:pos x="4456" y="1121"/>
    <p:text>Here be a comment box.
Here be a comment box.
Here be a comment box.
Here be a comment box.
Here be a comment box.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AC3402-AB0E-4FF5-997D-63A0E9ADA942}" type="datetimeFigureOut">
              <a:rPr lang="en-GB" smtClean="0"/>
              <a:t>02/02/2015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6FDBE-4359-45D1-B7A0-4666A4FAC7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4483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There are notes added as well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There are notes added as well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There are notes added as well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There are notes added as well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There are notes added as well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There are notes added as well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There are notes added as well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There are notes added as well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There are notes added as well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There are notes added as well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There are notes added as well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There are notes added as well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There are notes added as well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There are notes added as well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There are notes added as well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96FDBE-4359-45D1-B7A0-4666A4FAC7A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652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There are notes added as well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There are notes added as well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There are notes added as well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There are notes added as well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There are notes added as well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There are notes added as well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There are notes added as well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There are notes added as well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There are notes added as well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There are notes added as well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There are notes added as well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There are notes added as well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There are notes added as well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96FDBE-4359-45D1-B7A0-4666A4FAC7A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652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366EA-5875-49F4-9AB6-02270FDD9731}" type="datetimeFigureOut">
              <a:rPr lang="en-GB" smtClean="0"/>
              <a:t>02/02/2015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2D58C-4DD0-47FF-A713-1E475CBE21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1125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366EA-5875-49F4-9AB6-02270FDD9731}" type="datetimeFigureOut">
              <a:rPr lang="en-GB" smtClean="0"/>
              <a:t>02/02/2015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2D58C-4DD0-47FF-A713-1E475CBE21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1797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366EA-5875-49F4-9AB6-02270FDD9731}" type="datetimeFigureOut">
              <a:rPr lang="en-GB" smtClean="0"/>
              <a:t>02/02/2015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2D58C-4DD0-47FF-A713-1E475CBE21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155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366EA-5875-49F4-9AB6-02270FDD9731}" type="datetimeFigureOut">
              <a:rPr lang="en-GB" smtClean="0"/>
              <a:t>02/02/2015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2D58C-4DD0-47FF-A713-1E475CBE21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15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366EA-5875-49F4-9AB6-02270FDD9731}" type="datetimeFigureOut">
              <a:rPr lang="en-GB" smtClean="0"/>
              <a:t>02/02/2015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2D58C-4DD0-47FF-A713-1E475CBE21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8124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366EA-5875-49F4-9AB6-02270FDD9731}" type="datetimeFigureOut">
              <a:rPr lang="en-GB" smtClean="0"/>
              <a:t>02/02/2015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2D58C-4DD0-47FF-A713-1E475CBE21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309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366EA-5875-49F4-9AB6-02270FDD9731}" type="datetimeFigureOut">
              <a:rPr lang="en-GB" smtClean="0"/>
              <a:t>02/02/2015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2D58C-4DD0-47FF-A713-1E475CBE21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2840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366EA-5875-49F4-9AB6-02270FDD9731}" type="datetimeFigureOut">
              <a:rPr lang="en-GB" smtClean="0"/>
              <a:t>02/02/2015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2D58C-4DD0-47FF-A713-1E475CBE21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5257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366EA-5875-49F4-9AB6-02270FDD9731}" type="datetimeFigureOut">
              <a:rPr lang="en-GB" smtClean="0"/>
              <a:t>02/02/2015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2D58C-4DD0-47FF-A713-1E475CBE21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161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366EA-5875-49F4-9AB6-02270FDD9731}" type="datetimeFigureOut">
              <a:rPr lang="en-GB" smtClean="0"/>
              <a:t>02/02/2015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2D58C-4DD0-47FF-A713-1E475CBE21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9389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366EA-5875-49F4-9AB6-02270FDD9731}" type="datetimeFigureOut">
              <a:rPr lang="en-GB" smtClean="0"/>
              <a:t>02/02/2015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2D58C-4DD0-47FF-A713-1E475CBE21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3410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366EA-5875-49F4-9AB6-02270FDD9731}" type="datetimeFigureOut">
              <a:rPr lang="en-GB" smtClean="0"/>
              <a:t>02/02/2015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2D58C-4DD0-47FF-A713-1E475CBE21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2422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 test presentation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Can </a:t>
            </a:r>
            <a:r>
              <a:rPr lang="en-GB" dirty="0" err="1" smtClean="0"/>
              <a:t>LibreOffice</a:t>
            </a:r>
            <a:r>
              <a:rPr lang="en-GB" dirty="0" smtClean="0"/>
              <a:t> correctly  import a .</a:t>
            </a:r>
            <a:r>
              <a:rPr lang="en-GB" dirty="0" err="1" smtClean="0"/>
              <a:t>pptx</a:t>
            </a:r>
            <a:r>
              <a:rPr lang="en-GB" dirty="0" smtClean="0"/>
              <a:t> file with comments and notes?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551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Here is a page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comment box is added to this slide</a:t>
            </a:r>
          </a:p>
          <a:p>
            <a:r>
              <a:rPr lang="en-GB" dirty="0" smtClean="0"/>
              <a:t>There are notes added as well</a:t>
            </a:r>
          </a:p>
          <a:p>
            <a:r>
              <a:rPr lang="en-GB" dirty="0" err="1" smtClean="0"/>
              <a:t>Yada</a:t>
            </a:r>
            <a:r>
              <a:rPr lang="en-GB" dirty="0" smtClean="0"/>
              <a:t> </a:t>
            </a:r>
            <a:r>
              <a:rPr lang="en-GB" dirty="0" err="1" smtClean="0"/>
              <a:t>yada</a:t>
            </a:r>
            <a:r>
              <a:rPr lang="en-GB" dirty="0" smtClean="0"/>
              <a:t> </a:t>
            </a:r>
            <a:r>
              <a:rPr lang="en-GB" dirty="0" err="1" smtClean="0"/>
              <a:t>yada</a:t>
            </a:r>
            <a:r>
              <a:rPr lang="en-GB" dirty="0" smtClean="0"/>
              <a:t> </a:t>
            </a:r>
            <a:r>
              <a:rPr lang="en-GB" dirty="0" err="1" smtClean="0"/>
              <a:t>yada</a:t>
            </a:r>
            <a:endParaRPr lang="en-GB" dirty="0" smtClean="0"/>
          </a:p>
          <a:p>
            <a:r>
              <a:rPr lang="en-GB" dirty="0" err="1" smtClean="0"/>
              <a:t>Yada</a:t>
            </a:r>
            <a:r>
              <a:rPr lang="en-GB" dirty="0" smtClean="0"/>
              <a:t> </a:t>
            </a:r>
            <a:r>
              <a:rPr lang="en-GB" dirty="0" err="1" smtClean="0"/>
              <a:t>yada</a:t>
            </a:r>
            <a:r>
              <a:rPr lang="en-GB" dirty="0" smtClean="0"/>
              <a:t> </a:t>
            </a:r>
            <a:r>
              <a:rPr lang="en-GB" dirty="0" err="1" smtClean="0"/>
              <a:t>yada</a:t>
            </a:r>
            <a:r>
              <a:rPr lang="en-GB" dirty="0" smtClean="0"/>
              <a:t> </a:t>
            </a:r>
            <a:r>
              <a:rPr lang="en-GB" dirty="0" err="1" smtClean="0"/>
              <a:t>yada</a:t>
            </a:r>
            <a:endParaRPr lang="en-GB" dirty="0" smtClean="0"/>
          </a:p>
          <a:p>
            <a:r>
              <a:rPr lang="en-GB" dirty="0" err="1" smtClean="0"/>
              <a:t>Yada</a:t>
            </a:r>
            <a:r>
              <a:rPr lang="en-GB" dirty="0" smtClean="0"/>
              <a:t> </a:t>
            </a:r>
            <a:r>
              <a:rPr lang="en-GB" dirty="0" err="1" smtClean="0"/>
              <a:t>yada</a:t>
            </a:r>
            <a:r>
              <a:rPr lang="en-GB" dirty="0" smtClean="0"/>
              <a:t> </a:t>
            </a:r>
            <a:r>
              <a:rPr lang="en-GB" dirty="0" err="1" smtClean="0"/>
              <a:t>yada</a:t>
            </a:r>
            <a:r>
              <a:rPr lang="en-GB" dirty="0" smtClean="0"/>
              <a:t> </a:t>
            </a:r>
            <a:r>
              <a:rPr lang="en-GB" dirty="0" err="1" smtClean="0"/>
              <a:t>yada</a:t>
            </a:r>
            <a:endParaRPr lang="en-GB" dirty="0" smtClean="0"/>
          </a:p>
          <a:p>
            <a:r>
              <a:rPr lang="en-GB" dirty="0" err="1" smtClean="0"/>
              <a:t>Yada</a:t>
            </a:r>
            <a:r>
              <a:rPr lang="en-GB" dirty="0" smtClean="0"/>
              <a:t> </a:t>
            </a:r>
            <a:r>
              <a:rPr lang="en-GB" dirty="0" err="1" smtClean="0"/>
              <a:t>yada</a:t>
            </a:r>
            <a:r>
              <a:rPr lang="en-GB" dirty="0" smtClean="0"/>
              <a:t> </a:t>
            </a:r>
            <a:r>
              <a:rPr lang="en-GB" dirty="0" err="1" smtClean="0"/>
              <a:t>yada</a:t>
            </a:r>
            <a:r>
              <a:rPr lang="en-GB" dirty="0" smtClean="0"/>
              <a:t> </a:t>
            </a:r>
            <a:r>
              <a:rPr lang="en-GB" dirty="0" err="1" smtClean="0"/>
              <a:t>yada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844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Here is a page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There is no comment box added to this slide</a:t>
            </a:r>
          </a:p>
          <a:p>
            <a:r>
              <a:rPr lang="en-GB" dirty="0" smtClean="0"/>
              <a:t>There are notes added as well</a:t>
            </a:r>
          </a:p>
          <a:p>
            <a:r>
              <a:rPr lang="en-GB" dirty="0" err="1" smtClean="0"/>
              <a:t>Yada</a:t>
            </a:r>
            <a:r>
              <a:rPr lang="en-GB" dirty="0" smtClean="0"/>
              <a:t> </a:t>
            </a:r>
            <a:r>
              <a:rPr lang="en-GB" dirty="0" err="1" smtClean="0"/>
              <a:t>yada</a:t>
            </a:r>
            <a:r>
              <a:rPr lang="en-GB" dirty="0" smtClean="0"/>
              <a:t> </a:t>
            </a:r>
            <a:r>
              <a:rPr lang="en-GB" dirty="0" err="1" smtClean="0"/>
              <a:t>yada</a:t>
            </a:r>
            <a:r>
              <a:rPr lang="en-GB" dirty="0" smtClean="0"/>
              <a:t> </a:t>
            </a:r>
            <a:r>
              <a:rPr lang="en-GB" dirty="0" err="1" smtClean="0"/>
              <a:t>yada</a:t>
            </a:r>
            <a:endParaRPr lang="en-GB" dirty="0" smtClean="0"/>
          </a:p>
          <a:p>
            <a:r>
              <a:rPr lang="en-GB" dirty="0" err="1" smtClean="0"/>
              <a:t>Yada</a:t>
            </a:r>
            <a:r>
              <a:rPr lang="en-GB" dirty="0" smtClean="0"/>
              <a:t> </a:t>
            </a:r>
            <a:r>
              <a:rPr lang="en-GB" dirty="0" err="1" smtClean="0"/>
              <a:t>yada</a:t>
            </a:r>
            <a:r>
              <a:rPr lang="en-GB" dirty="0" smtClean="0"/>
              <a:t> </a:t>
            </a:r>
            <a:r>
              <a:rPr lang="en-GB" dirty="0" err="1" smtClean="0"/>
              <a:t>yada</a:t>
            </a:r>
            <a:r>
              <a:rPr lang="en-GB" dirty="0" smtClean="0"/>
              <a:t> </a:t>
            </a:r>
            <a:r>
              <a:rPr lang="en-GB" dirty="0" err="1" smtClean="0"/>
              <a:t>yada</a:t>
            </a:r>
            <a:endParaRPr lang="en-GB" dirty="0" smtClean="0"/>
          </a:p>
          <a:p>
            <a:r>
              <a:rPr lang="en-GB" dirty="0" err="1" smtClean="0"/>
              <a:t>Yada</a:t>
            </a:r>
            <a:r>
              <a:rPr lang="en-GB" dirty="0" smtClean="0"/>
              <a:t> </a:t>
            </a:r>
            <a:r>
              <a:rPr lang="en-GB" dirty="0" err="1" smtClean="0"/>
              <a:t>yada</a:t>
            </a:r>
            <a:r>
              <a:rPr lang="en-GB" dirty="0" smtClean="0"/>
              <a:t> </a:t>
            </a:r>
            <a:r>
              <a:rPr lang="en-GB" dirty="0" err="1" smtClean="0"/>
              <a:t>yada</a:t>
            </a:r>
            <a:r>
              <a:rPr lang="en-GB" dirty="0" smtClean="0"/>
              <a:t> </a:t>
            </a:r>
            <a:r>
              <a:rPr lang="en-GB" dirty="0" err="1" smtClean="0"/>
              <a:t>yada</a:t>
            </a:r>
            <a:endParaRPr lang="en-GB" dirty="0" smtClean="0"/>
          </a:p>
          <a:p>
            <a:r>
              <a:rPr lang="en-GB" dirty="0" err="1" smtClean="0"/>
              <a:t>Yada</a:t>
            </a:r>
            <a:r>
              <a:rPr lang="en-GB" dirty="0" smtClean="0"/>
              <a:t> </a:t>
            </a:r>
            <a:r>
              <a:rPr lang="en-GB" dirty="0" err="1" smtClean="0"/>
              <a:t>yada</a:t>
            </a:r>
            <a:r>
              <a:rPr lang="en-GB" dirty="0" smtClean="0"/>
              <a:t> </a:t>
            </a:r>
            <a:r>
              <a:rPr lang="en-GB" dirty="0" err="1" smtClean="0"/>
              <a:t>yada</a:t>
            </a:r>
            <a:r>
              <a:rPr lang="en-GB" dirty="0" smtClean="0"/>
              <a:t> </a:t>
            </a:r>
            <a:r>
              <a:rPr lang="en-GB" dirty="0" err="1" smtClean="0"/>
              <a:t>yada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438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255</Words>
  <Application>Microsoft Office PowerPoint</Application>
  <PresentationFormat>On-screen Show (4:3)</PresentationFormat>
  <Paragraphs>46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A test presentation</vt:lpstr>
      <vt:lpstr>Here is a page</vt:lpstr>
      <vt:lpstr>Here is a page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2015-02-02T13:45:28Z</dcterms:created>
  <dcterms:modified xsi:type="dcterms:W3CDTF">2015-02-02T13:45:51Z</dcterms:modified>
</cp:coreProperties>
</file>